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81" r:id="rId6"/>
    <p:sldId id="287" r:id="rId7"/>
    <p:sldId id="320" r:id="rId8"/>
    <p:sldId id="259" r:id="rId9"/>
    <p:sldId id="289" r:id="rId10"/>
    <p:sldId id="305" r:id="rId11"/>
    <p:sldId id="307" r:id="rId12"/>
    <p:sldId id="327" r:id="rId13"/>
    <p:sldId id="323" r:id="rId14"/>
    <p:sldId id="308" r:id="rId15"/>
    <p:sldId id="325" r:id="rId16"/>
    <p:sldId id="324" r:id="rId17"/>
    <p:sldId id="330" r:id="rId18"/>
    <p:sldId id="331" r:id="rId19"/>
    <p:sldId id="332" r:id="rId20"/>
    <p:sldId id="309" r:id="rId21"/>
    <p:sldId id="310" r:id="rId22"/>
    <p:sldId id="311" r:id="rId23"/>
    <p:sldId id="326" r:id="rId24"/>
    <p:sldId id="328" r:id="rId25"/>
    <p:sldId id="312" r:id="rId26"/>
    <p:sldId id="313" r:id="rId27"/>
    <p:sldId id="322" r:id="rId28"/>
    <p:sldId id="314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03" r:id="rId38"/>
  </p:sldIdLst>
  <p:sldSz cx="12192000" cy="6858000"/>
  <p:notesSz cx="6858000" cy="9144000"/>
  <p:defaultTextStyle>
    <a:defPPr rtl="0"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A4EA63-CE0F-4786-801A-27B8419166F6}" v="49" dt="2023-10-06T13:19:37.527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598" autoAdjust="0"/>
  </p:normalViewPr>
  <p:slideViewPr>
    <p:cSldViewPr snapToGrid="0">
      <p:cViewPr varScale="1">
        <p:scale>
          <a:sx n="85" d="100"/>
          <a:sy n="85" d="100"/>
        </p:scale>
        <p:origin x="82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ter Bruno Gonzaga" userId="7c49bab18cf4c6a2" providerId="LiveId" clId="{0CA4EA63-CE0F-4786-801A-27B8419166F6}"/>
    <pc:docChg chg="custSel addSld delSld modSld">
      <pc:chgData name="Valter Bruno Gonzaga" userId="7c49bab18cf4c6a2" providerId="LiveId" clId="{0CA4EA63-CE0F-4786-801A-27B8419166F6}" dt="2023-10-06T13:22:23.307" v="1623" actId="478"/>
      <pc:docMkLst>
        <pc:docMk/>
      </pc:docMkLst>
      <pc:sldChg chg="modSp mod">
        <pc:chgData name="Valter Bruno Gonzaga" userId="7c49bab18cf4c6a2" providerId="LiveId" clId="{0CA4EA63-CE0F-4786-801A-27B8419166F6}" dt="2023-10-06T13:02:19.605" v="1486" actId="27636"/>
        <pc:sldMkLst>
          <pc:docMk/>
          <pc:sldMk cId="1633438396" sldId="256"/>
        </pc:sldMkLst>
        <pc:spChg chg="mod">
          <ac:chgData name="Valter Bruno Gonzaga" userId="7c49bab18cf4c6a2" providerId="LiveId" clId="{0CA4EA63-CE0F-4786-801A-27B8419166F6}" dt="2023-10-05T01:07:11.710" v="65" actId="20577"/>
          <ac:spMkLst>
            <pc:docMk/>
            <pc:sldMk cId="1633438396" sldId="256"/>
            <ac:spMk id="7" creationId="{53AE5B2F-2CD3-4E51-91D5-FEF8CE8FEFA9}"/>
          </ac:spMkLst>
        </pc:spChg>
        <pc:spChg chg="mod">
          <ac:chgData name="Valter Bruno Gonzaga" userId="7c49bab18cf4c6a2" providerId="LiveId" clId="{0CA4EA63-CE0F-4786-801A-27B8419166F6}" dt="2023-10-06T13:02:19.605" v="1486" actId="27636"/>
          <ac:spMkLst>
            <pc:docMk/>
            <pc:sldMk cId="1633438396" sldId="256"/>
            <ac:spMk id="8" creationId="{952DE27F-5BED-4BCC-887D-5872F796F65F}"/>
          </ac:spMkLst>
        </pc:spChg>
      </pc:sldChg>
      <pc:sldChg chg="modSp mod">
        <pc:chgData name="Valter Bruno Gonzaga" userId="7c49bab18cf4c6a2" providerId="LiveId" clId="{0CA4EA63-CE0F-4786-801A-27B8419166F6}" dt="2023-10-05T01:10:41.361" v="1021" actId="20577"/>
        <pc:sldMkLst>
          <pc:docMk/>
          <pc:sldMk cId="3384328668" sldId="259"/>
        </pc:sldMkLst>
        <pc:spChg chg="mod">
          <ac:chgData name="Valter Bruno Gonzaga" userId="7c49bab18cf4c6a2" providerId="LiveId" clId="{0CA4EA63-CE0F-4786-801A-27B8419166F6}" dt="2023-10-05T01:10:41.361" v="1021" actId="20577"/>
          <ac:spMkLst>
            <pc:docMk/>
            <pc:sldMk cId="3384328668" sldId="259"/>
            <ac:spMk id="2" creationId="{76DF436F-4535-4BBF-B451-F7AC9E8A5FDC}"/>
          </ac:spMkLst>
        </pc:spChg>
      </pc:sldChg>
      <pc:sldChg chg="del">
        <pc:chgData name="Valter Bruno Gonzaga" userId="7c49bab18cf4c6a2" providerId="LiveId" clId="{0CA4EA63-CE0F-4786-801A-27B8419166F6}" dt="2023-10-05T01:10:55.799" v="1022" actId="2696"/>
        <pc:sldMkLst>
          <pc:docMk/>
          <pc:sldMk cId="3998440385" sldId="262"/>
        </pc:sldMkLst>
      </pc:sldChg>
      <pc:sldChg chg="modSp mod">
        <pc:chgData name="Valter Bruno Gonzaga" userId="7c49bab18cf4c6a2" providerId="LiveId" clId="{0CA4EA63-CE0F-4786-801A-27B8419166F6}" dt="2023-10-06T13:02:31.518" v="1488" actId="20577"/>
        <pc:sldMkLst>
          <pc:docMk/>
          <pc:sldMk cId="1482028902" sldId="281"/>
        </pc:sldMkLst>
        <pc:spChg chg="mod">
          <ac:chgData name="Valter Bruno Gonzaga" userId="7c49bab18cf4c6a2" providerId="LiveId" clId="{0CA4EA63-CE0F-4786-801A-27B8419166F6}" dt="2023-10-05T01:07:52.564" v="203" actId="20577"/>
          <ac:spMkLst>
            <pc:docMk/>
            <pc:sldMk cId="1482028902" sldId="281"/>
            <ac:spMk id="14" creationId="{B23FC7E0-8B1E-46C1-B5D2-6A4336A2CE90}"/>
          </ac:spMkLst>
        </pc:spChg>
        <pc:spChg chg="mod">
          <ac:chgData name="Valter Bruno Gonzaga" userId="7c49bab18cf4c6a2" providerId="LiveId" clId="{0CA4EA63-CE0F-4786-801A-27B8419166F6}" dt="2023-10-06T13:02:31.518" v="1488" actId="20577"/>
          <ac:spMkLst>
            <pc:docMk/>
            <pc:sldMk cId="1482028902" sldId="281"/>
            <ac:spMk id="15" creationId="{7A36CB73-B78B-49B6-935C-9C0ABBB49C0C}"/>
          </ac:spMkLst>
        </pc:spChg>
      </pc:sldChg>
      <pc:sldChg chg="modSp mod">
        <pc:chgData name="Valter Bruno Gonzaga" userId="7c49bab18cf4c6a2" providerId="LiveId" clId="{0CA4EA63-CE0F-4786-801A-27B8419166F6}" dt="2023-10-05T01:10:18.837" v="951" actId="20577"/>
        <pc:sldMkLst>
          <pc:docMk/>
          <pc:sldMk cId="683725505" sldId="287"/>
        </pc:sldMkLst>
        <pc:spChg chg="mod">
          <ac:chgData name="Valter Bruno Gonzaga" userId="7c49bab18cf4c6a2" providerId="LiveId" clId="{0CA4EA63-CE0F-4786-801A-27B8419166F6}" dt="2023-10-05T01:10:04.568" v="649" actId="20577"/>
          <ac:spMkLst>
            <pc:docMk/>
            <pc:sldMk cId="683725505" sldId="287"/>
            <ac:spMk id="5" creationId="{22C7F04A-6CF6-4CF1-BAEE-2B210EFC6B58}"/>
          </ac:spMkLst>
        </pc:spChg>
        <pc:spChg chg="mod">
          <ac:chgData name="Valter Bruno Gonzaga" userId="7c49bab18cf4c6a2" providerId="LiveId" clId="{0CA4EA63-CE0F-4786-801A-27B8419166F6}" dt="2023-10-05T01:10:18.837" v="951" actId="20577"/>
          <ac:spMkLst>
            <pc:docMk/>
            <pc:sldMk cId="683725505" sldId="287"/>
            <ac:spMk id="6" creationId="{F35FCE68-0761-421A-922F-077DEB02E062}"/>
          </ac:spMkLst>
        </pc:spChg>
      </pc:sldChg>
      <pc:sldChg chg="del">
        <pc:chgData name="Valter Bruno Gonzaga" userId="7c49bab18cf4c6a2" providerId="LiveId" clId="{0CA4EA63-CE0F-4786-801A-27B8419166F6}" dt="2023-10-05T01:11:00.150" v="1023" actId="2696"/>
        <pc:sldMkLst>
          <pc:docMk/>
          <pc:sldMk cId="2820735111" sldId="288"/>
        </pc:sldMkLst>
      </pc:sldChg>
      <pc:sldChg chg="addSp delSp modSp mod">
        <pc:chgData name="Valter Bruno Gonzaga" userId="7c49bab18cf4c6a2" providerId="LiveId" clId="{0CA4EA63-CE0F-4786-801A-27B8419166F6}" dt="2023-10-05T01:12:26.506" v="1177" actId="20577"/>
        <pc:sldMkLst>
          <pc:docMk/>
          <pc:sldMk cId="1743309060" sldId="289"/>
        </pc:sldMkLst>
        <pc:spChg chg="add mod">
          <ac:chgData name="Valter Bruno Gonzaga" userId="7c49bab18cf4c6a2" providerId="LiveId" clId="{0CA4EA63-CE0F-4786-801A-27B8419166F6}" dt="2023-10-05T01:12:26.506" v="1177" actId="20577"/>
          <ac:spMkLst>
            <pc:docMk/>
            <pc:sldMk cId="1743309060" sldId="289"/>
            <ac:spMk id="3" creationId="{B15FEA07-B19C-D4A8-3D60-832ACC3B8E44}"/>
          </ac:spMkLst>
        </pc:spChg>
        <pc:spChg chg="del mod">
          <ac:chgData name="Valter Bruno Gonzaga" userId="7c49bab18cf4c6a2" providerId="LiveId" clId="{0CA4EA63-CE0F-4786-801A-27B8419166F6}" dt="2023-10-05T01:12:05.609" v="1098" actId="478"/>
          <ac:spMkLst>
            <pc:docMk/>
            <pc:sldMk cId="1743309060" sldId="289"/>
            <ac:spMk id="20" creationId="{62585D30-EF48-420E-A2D2-902C30D25FD4}"/>
          </ac:spMkLst>
        </pc:spChg>
        <pc:spChg chg="mod">
          <ac:chgData name="Valter Bruno Gonzaga" userId="7c49bab18cf4c6a2" providerId="LiveId" clId="{0CA4EA63-CE0F-4786-801A-27B8419166F6}" dt="2023-10-05T01:11:59.408" v="1087" actId="20577"/>
          <ac:spMkLst>
            <pc:docMk/>
            <pc:sldMk cId="1743309060" sldId="289"/>
            <ac:spMk id="70" creationId="{1272E09B-CE1D-409C-82FE-09F0399EB86A}"/>
          </ac:spMkLst>
        </pc:spChg>
      </pc:sldChg>
      <pc:sldChg chg="del">
        <pc:chgData name="Valter Bruno Gonzaga" userId="7c49bab18cf4c6a2" providerId="LiveId" clId="{0CA4EA63-CE0F-4786-801A-27B8419166F6}" dt="2023-10-05T01:11:07.997" v="1024" actId="2696"/>
        <pc:sldMkLst>
          <pc:docMk/>
          <pc:sldMk cId="220765324" sldId="290"/>
        </pc:sldMkLst>
      </pc:sldChg>
      <pc:sldChg chg="del">
        <pc:chgData name="Valter Bruno Gonzaga" userId="7c49bab18cf4c6a2" providerId="LiveId" clId="{0CA4EA63-CE0F-4786-801A-27B8419166F6}" dt="2023-10-05T01:11:15.156" v="1025" actId="2696"/>
        <pc:sldMkLst>
          <pc:docMk/>
          <pc:sldMk cId="1289546236" sldId="291"/>
        </pc:sldMkLst>
      </pc:sldChg>
      <pc:sldChg chg="del">
        <pc:chgData name="Valter Bruno Gonzaga" userId="7c49bab18cf4c6a2" providerId="LiveId" clId="{0CA4EA63-CE0F-4786-801A-27B8419166F6}" dt="2023-10-06T13:00:59.060" v="1484" actId="2696"/>
        <pc:sldMkLst>
          <pc:docMk/>
          <pc:sldMk cId="133507419" sldId="292"/>
        </pc:sldMkLst>
      </pc:sldChg>
      <pc:sldChg chg="del">
        <pc:chgData name="Valter Bruno Gonzaga" userId="7c49bab18cf4c6a2" providerId="LiveId" clId="{0CA4EA63-CE0F-4786-801A-27B8419166F6}" dt="2023-10-06T13:01:02.982" v="1485" actId="2696"/>
        <pc:sldMkLst>
          <pc:docMk/>
          <pc:sldMk cId="3093274340" sldId="302"/>
        </pc:sldMkLst>
      </pc:sldChg>
      <pc:sldChg chg="delSp modSp mod">
        <pc:chgData name="Valter Bruno Gonzaga" userId="7c49bab18cf4c6a2" providerId="LiveId" clId="{0CA4EA63-CE0F-4786-801A-27B8419166F6}" dt="2023-10-06T13:22:23.307" v="1623" actId="478"/>
        <pc:sldMkLst>
          <pc:docMk/>
          <pc:sldMk cId="2394221011" sldId="303"/>
        </pc:sldMkLst>
        <pc:spChg chg="mod">
          <ac:chgData name="Valter Bruno Gonzaga" userId="7c49bab18cf4c6a2" providerId="LiveId" clId="{0CA4EA63-CE0F-4786-801A-27B8419166F6}" dt="2023-10-06T13:21:50.854" v="1572" actId="20577"/>
          <ac:spMkLst>
            <pc:docMk/>
            <pc:sldMk cId="2394221011" sldId="303"/>
            <ac:spMk id="3" creationId="{8933B907-C059-432D-9E6C-B6A08FA776A9}"/>
          </ac:spMkLst>
        </pc:spChg>
        <pc:spChg chg="del mod">
          <ac:chgData name="Valter Bruno Gonzaga" userId="7c49bab18cf4c6a2" providerId="LiveId" clId="{0CA4EA63-CE0F-4786-801A-27B8419166F6}" dt="2023-10-06T13:22:17.213" v="1621" actId="478"/>
          <ac:spMkLst>
            <pc:docMk/>
            <pc:sldMk cId="2394221011" sldId="303"/>
            <ac:spMk id="4" creationId="{B0CDAE7A-6B1B-4C3F-85DB-89A4594438B9}"/>
          </ac:spMkLst>
        </pc:spChg>
        <pc:spChg chg="mod">
          <ac:chgData name="Valter Bruno Gonzaga" userId="7c49bab18cf4c6a2" providerId="LiveId" clId="{0CA4EA63-CE0F-4786-801A-27B8419166F6}" dt="2023-10-06T13:22:06.509" v="1618" actId="20577"/>
          <ac:spMkLst>
            <pc:docMk/>
            <pc:sldMk cId="2394221011" sldId="303"/>
            <ac:spMk id="5" creationId="{9211888C-69E3-41DE-8265-95D76F4FFC55}"/>
          </ac:spMkLst>
        </pc:spChg>
        <pc:spChg chg="del mod">
          <ac:chgData name="Valter Bruno Gonzaga" userId="7c49bab18cf4c6a2" providerId="LiveId" clId="{0CA4EA63-CE0F-4786-801A-27B8419166F6}" dt="2023-10-06T13:22:23.307" v="1623" actId="478"/>
          <ac:spMkLst>
            <pc:docMk/>
            <pc:sldMk cId="2394221011" sldId="303"/>
            <ac:spMk id="6" creationId="{39ECCF82-DD52-4DF2-A97B-A6A198D3EC8E}"/>
          </ac:spMkLst>
        </pc:spChg>
      </pc:sldChg>
      <pc:sldChg chg="add del">
        <pc:chgData name="Valter Bruno Gonzaga" userId="7c49bab18cf4c6a2" providerId="LiveId" clId="{0CA4EA63-CE0F-4786-801A-27B8419166F6}" dt="2023-10-06T13:00:55.051" v="1483" actId="2696"/>
        <pc:sldMkLst>
          <pc:docMk/>
          <pc:sldMk cId="4167382834" sldId="304"/>
        </pc:sldMkLst>
      </pc:sldChg>
      <pc:sldChg chg="addSp modSp add mod">
        <pc:chgData name="Valter Bruno Gonzaga" userId="7c49bab18cf4c6a2" providerId="LiveId" clId="{0CA4EA63-CE0F-4786-801A-27B8419166F6}" dt="2023-10-06T13:04:46.535" v="1490" actId="1076"/>
        <pc:sldMkLst>
          <pc:docMk/>
          <pc:sldMk cId="2337058083" sldId="305"/>
        </pc:sldMkLst>
        <pc:spChg chg="add mod">
          <ac:chgData name="Valter Bruno Gonzaga" userId="7c49bab18cf4c6a2" providerId="LiveId" clId="{0CA4EA63-CE0F-4786-801A-27B8419166F6}" dt="2023-10-06T13:04:46.535" v="1490" actId="1076"/>
          <ac:spMkLst>
            <pc:docMk/>
            <pc:sldMk cId="2337058083" sldId="305"/>
            <ac:spMk id="2" creationId="{F2C5CC4A-5FDA-3230-29F1-196D07636D31}"/>
          </ac:spMkLst>
        </pc:spChg>
        <pc:spChg chg="mod">
          <ac:chgData name="Valter Bruno Gonzaga" userId="7c49bab18cf4c6a2" providerId="LiveId" clId="{0CA4EA63-CE0F-4786-801A-27B8419166F6}" dt="2023-10-05T01:12:56.465" v="1251" actId="20577"/>
          <ac:spMkLst>
            <pc:docMk/>
            <pc:sldMk cId="2337058083" sldId="305"/>
            <ac:spMk id="3" creationId="{B15FEA07-B19C-D4A8-3D60-832ACC3B8E44}"/>
          </ac:spMkLst>
        </pc:spChg>
        <pc:picChg chg="mod">
          <ac:chgData name="Valter Bruno Gonzaga" userId="7c49bab18cf4c6a2" providerId="LiveId" clId="{0CA4EA63-CE0F-4786-801A-27B8419166F6}" dt="2023-10-05T01:13:00.348" v="1253" actId="1036"/>
          <ac:picMkLst>
            <pc:docMk/>
            <pc:sldMk cId="2337058083" sldId="305"/>
            <ac:picMk id="19" creationId="{DF38965B-ECCE-431F-9B6C-E1F3E5B2D13E}"/>
          </ac:picMkLst>
        </pc:picChg>
      </pc:sldChg>
      <pc:sldChg chg="modSp add">
        <pc:chgData name="Valter Bruno Gonzaga" userId="7c49bab18cf4c6a2" providerId="LiveId" clId="{0CA4EA63-CE0F-4786-801A-27B8419166F6}" dt="2023-10-06T13:06:05.651" v="1492"/>
        <pc:sldMkLst>
          <pc:docMk/>
          <pc:sldMk cId="528694162" sldId="306"/>
        </pc:sldMkLst>
        <pc:spChg chg="mod">
          <ac:chgData name="Valter Bruno Gonzaga" userId="7c49bab18cf4c6a2" providerId="LiveId" clId="{0CA4EA63-CE0F-4786-801A-27B8419166F6}" dt="2023-10-06T13:06:05.651" v="1492"/>
          <ac:spMkLst>
            <pc:docMk/>
            <pc:sldMk cId="528694162" sldId="306"/>
            <ac:spMk id="2" creationId="{F2C5CC4A-5FDA-3230-29F1-196D07636D31}"/>
          </ac:spMkLst>
        </pc:spChg>
      </pc:sldChg>
      <pc:sldChg chg="addSp delSp modSp">
        <pc:chgData name="Valter Bruno Gonzaga" userId="7c49bab18cf4c6a2" providerId="LiveId" clId="{0CA4EA63-CE0F-4786-801A-27B8419166F6}" dt="2023-10-06T13:05:40.746" v="1491" actId="931"/>
        <pc:sldMkLst>
          <pc:docMk/>
          <pc:sldMk cId="502141896" sldId="307"/>
        </pc:sldMkLst>
        <pc:spChg chg="del">
          <ac:chgData name="Valter Bruno Gonzaga" userId="7c49bab18cf4c6a2" providerId="LiveId" clId="{0CA4EA63-CE0F-4786-801A-27B8419166F6}" dt="2023-10-06T13:05:40.746" v="1491" actId="931"/>
          <ac:spMkLst>
            <pc:docMk/>
            <pc:sldMk cId="502141896" sldId="307"/>
            <ac:spMk id="4" creationId="{00000000-0000-0000-0000-000000000000}"/>
          </ac:spMkLst>
        </pc:spChg>
        <pc:spChg chg="add mod">
          <ac:chgData name="Valter Bruno Gonzaga" userId="7c49bab18cf4c6a2" providerId="LiveId" clId="{0CA4EA63-CE0F-4786-801A-27B8419166F6}" dt="2023-10-06T13:05:40.746" v="1491" actId="931"/>
          <ac:spMkLst>
            <pc:docMk/>
            <pc:sldMk cId="502141896" sldId="307"/>
            <ac:spMk id="7" creationId="{5C5C9381-3117-0765-81D3-00BD95D1F171}"/>
          </ac:spMkLst>
        </pc:spChg>
        <pc:picChg chg="add mod">
          <ac:chgData name="Valter Bruno Gonzaga" userId="7c49bab18cf4c6a2" providerId="LiveId" clId="{0CA4EA63-CE0F-4786-801A-27B8419166F6}" dt="2023-10-06T13:05:40.746" v="1491" actId="931"/>
          <ac:picMkLst>
            <pc:docMk/>
            <pc:sldMk cId="502141896" sldId="307"/>
            <ac:picMk id="6" creationId="{BA22FE24-626B-F639-8A50-EFDE0ADB55C0}"/>
          </ac:picMkLst>
        </pc:picChg>
      </pc:sldChg>
      <pc:sldChg chg="addSp delSp modSp mod">
        <pc:chgData name="Valter Bruno Gonzaga" userId="7c49bab18cf4c6a2" providerId="LiveId" clId="{0CA4EA63-CE0F-4786-801A-27B8419166F6}" dt="2023-10-06T13:08:43.614" v="1499" actId="26606"/>
        <pc:sldMkLst>
          <pc:docMk/>
          <pc:sldMk cId="1039791315" sldId="308"/>
        </pc:sldMkLst>
        <pc:spChg chg="mod">
          <ac:chgData name="Valter Bruno Gonzaga" userId="7c49bab18cf4c6a2" providerId="LiveId" clId="{0CA4EA63-CE0F-4786-801A-27B8419166F6}" dt="2023-10-06T13:08:43.614" v="1499" actId="26606"/>
          <ac:spMkLst>
            <pc:docMk/>
            <pc:sldMk cId="1039791315" sldId="308"/>
            <ac:spMk id="2" creationId="{00000000-0000-0000-0000-000000000000}"/>
          </ac:spMkLst>
        </pc:spChg>
        <pc:spChg chg="mod">
          <ac:chgData name="Valter Bruno Gonzaga" userId="7c49bab18cf4c6a2" providerId="LiveId" clId="{0CA4EA63-CE0F-4786-801A-27B8419166F6}" dt="2023-10-06T13:08:43.614" v="1499" actId="26606"/>
          <ac:spMkLst>
            <pc:docMk/>
            <pc:sldMk cId="1039791315" sldId="308"/>
            <ac:spMk id="3" creationId="{00000000-0000-0000-0000-000000000000}"/>
          </ac:spMkLst>
        </pc:spChg>
        <pc:spChg chg="del">
          <ac:chgData name="Valter Bruno Gonzaga" userId="7c49bab18cf4c6a2" providerId="LiveId" clId="{0CA4EA63-CE0F-4786-801A-27B8419166F6}" dt="2023-10-06T13:08:39.702" v="1498" actId="931"/>
          <ac:spMkLst>
            <pc:docMk/>
            <pc:sldMk cId="1039791315" sldId="308"/>
            <ac:spMk id="4" creationId="{00000000-0000-0000-0000-000000000000}"/>
          </ac:spMkLst>
        </pc:spChg>
        <pc:picChg chg="add mod">
          <ac:chgData name="Valter Bruno Gonzaga" userId="7c49bab18cf4c6a2" providerId="LiveId" clId="{0CA4EA63-CE0F-4786-801A-27B8419166F6}" dt="2023-10-06T13:08:43.614" v="1499" actId="26606"/>
          <ac:picMkLst>
            <pc:docMk/>
            <pc:sldMk cId="1039791315" sldId="308"/>
            <ac:picMk id="6" creationId="{1A5B81B7-F980-6C46-1CCA-3BB6674F9668}"/>
          </ac:picMkLst>
        </pc:picChg>
      </pc:sldChg>
      <pc:sldChg chg="addSp delSp modSp">
        <pc:chgData name="Valter Bruno Gonzaga" userId="7c49bab18cf4c6a2" providerId="LiveId" clId="{0CA4EA63-CE0F-4786-801A-27B8419166F6}" dt="2023-10-06T13:11:17.653" v="1512" actId="931"/>
        <pc:sldMkLst>
          <pc:docMk/>
          <pc:sldMk cId="1909989977" sldId="309"/>
        </pc:sldMkLst>
        <pc:spChg chg="del">
          <ac:chgData name="Valter Bruno Gonzaga" userId="7c49bab18cf4c6a2" providerId="LiveId" clId="{0CA4EA63-CE0F-4786-801A-27B8419166F6}" dt="2023-10-06T13:11:17.653" v="1512" actId="931"/>
          <ac:spMkLst>
            <pc:docMk/>
            <pc:sldMk cId="1909989977" sldId="309"/>
            <ac:spMk id="4" creationId="{00000000-0000-0000-0000-000000000000}"/>
          </ac:spMkLst>
        </pc:spChg>
        <pc:spChg chg="add mod">
          <ac:chgData name="Valter Bruno Gonzaga" userId="7c49bab18cf4c6a2" providerId="LiveId" clId="{0CA4EA63-CE0F-4786-801A-27B8419166F6}" dt="2023-10-06T13:11:17.653" v="1512" actId="931"/>
          <ac:spMkLst>
            <pc:docMk/>
            <pc:sldMk cId="1909989977" sldId="309"/>
            <ac:spMk id="7" creationId="{3012FC0A-66FB-474C-E02E-9FC5DEA41DDB}"/>
          </ac:spMkLst>
        </pc:spChg>
        <pc:picChg chg="add mod">
          <ac:chgData name="Valter Bruno Gonzaga" userId="7c49bab18cf4c6a2" providerId="LiveId" clId="{0CA4EA63-CE0F-4786-801A-27B8419166F6}" dt="2023-10-06T13:11:17.653" v="1512" actId="931"/>
          <ac:picMkLst>
            <pc:docMk/>
            <pc:sldMk cId="1909989977" sldId="309"/>
            <ac:picMk id="6" creationId="{5DEDDB89-9B09-D199-6BCB-B5869A8ED9E1}"/>
          </ac:picMkLst>
        </pc:picChg>
      </pc:sldChg>
      <pc:sldChg chg="addSp delSp modSp">
        <pc:chgData name="Valter Bruno Gonzaga" userId="7c49bab18cf4c6a2" providerId="LiveId" clId="{0CA4EA63-CE0F-4786-801A-27B8419166F6}" dt="2023-10-06T13:11:47.507" v="1513" actId="931"/>
        <pc:sldMkLst>
          <pc:docMk/>
          <pc:sldMk cId="1554993922" sldId="310"/>
        </pc:sldMkLst>
        <pc:spChg chg="del">
          <ac:chgData name="Valter Bruno Gonzaga" userId="7c49bab18cf4c6a2" providerId="LiveId" clId="{0CA4EA63-CE0F-4786-801A-27B8419166F6}" dt="2023-10-06T13:11:47.507" v="1513" actId="931"/>
          <ac:spMkLst>
            <pc:docMk/>
            <pc:sldMk cId="1554993922" sldId="310"/>
            <ac:spMk id="4" creationId="{00000000-0000-0000-0000-000000000000}"/>
          </ac:spMkLst>
        </pc:spChg>
        <pc:spChg chg="add mod">
          <ac:chgData name="Valter Bruno Gonzaga" userId="7c49bab18cf4c6a2" providerId="LiveId" clId="{0CA4EA63-CE0F-4786-801A-27B8419166F6}" dt="2023-10-06T13:11:47.507" v="1513" actId="931"/>
          <ac:spMkLst>
            <pc:docMk/>
            <pc:sldMk cId="1554993922" sldId="310"/>
            <ac:spMk id="7" creationId="{1CEC3D45-D6E2-5A0E-818C-049A95DFD3EB}"/>
          </ac:spMkLst>
        </pc:spChg>
        <pc:picChg chg="add mod">
          <ac:chgData name="Valter Bruno Gonzaga" userId="7c49bab18cf4c6a2" providerId="LiveId" clId="{0CA4EA63-CE0F-4786-801A-27B8419166F6}" dt="2023-10-06T13:11:47.507" v="1513" actId="931"/>
          <ac:picMkLst>
            <pc:docMk/>
            <pc:sldMk cId="1554993922" sldId="310"/>
            <ac:picMk id="6" creationId="{559B82B1-2422-78FB-F01D-552D63483E1C}"/>
          </ac:picMkLst>
        </pc:picChg>
      </pc:sldChg>
      <pc:sldChg chg="addSp delSp modSp">
        <pc:chgData name="Valter Bruno Gonzaga" userId="7c49bab18cf4c6a2" providerId="LiveId" clId="{0CA4EA63-CE0F-4786-801A-27B8419166F6}" dt="2023-10-06T13:12:19.888" v="1514" actId="931"/>
        <pc:sldMkLst>
          <pc:docMk/>
          <pc:sldMk cId="766654467" sldId="311"/>
        </pc:sldMkLst>
        <pc:spChg chg="del">
          <ac:chgData name="Valter Bruno Gonzaga" userId="7c49bab18cf4c6a2" providerId="LiveId" clId="{0CA4EA63-CE0F-4786-801A-27B8419166F6}" dt="2023-10-06T13:12:19.888" v="1514" actId="931"/>
          <ac:spMkLst>
            <pc:docMk/>
            <pc:sldMk cId="766654467" sldId="311"/>
            <ac:spMk id="4" creationId="{00000000-0000-0000-0000-000000000000}"/>
          </ac:spMkLst>
        </pc:spChg>
        <pc:spChg chg="add mod">
          <ac:chgData name="Valter Bruno Gonzaga" userId="7c49bab18cf4c6a2" providerId="LiveId" clId="{0CA4EA63-CE0F-4786-801A-27B8419166F6}" dt="2023-10-06T13:12:19.888" v="1514" actId="931"/>
          <ac:spMkLst>
            <pc:docMk/>
            <pc:sldMk cId="766654467" sldId="311"/>
            <ac:spMk id="7" creationId="{00E7113D-8D2E-AEB1-29F4-B938103CCE3C}"/>
          </ac:spMkLst>
        </pc:spChg>
        <pc:picChg chg="add mod">
          <ac:chgData name="Valter Bruno Gonzaga" userId="7c49bab18cf4c6a2" providerId="LiveId" clId="{0CA4EA63-CE0F-4786-801A-27B8419166F6}" dt="2023-10-06T13:12:19.888" v="1514" actId="931"/>
          <ac:picMkLst>
            <pc:docMk/>
            <pc:sldMk cId="766654467" sldId="311"/>
            <ac:picMk id="6" creationId="{2E43AC73-F975-8342-C72E-13E68AE40676}"/>
          </ac:picMkLst>
        </pc:picChg>
      </pc:sldChg>
      <pc:sldChg chg="addSp delSp modSp">
        <pc:chgData name="Valter Bruno Gonzaga" userId="7c49bab18cf4c6a2" providerId="LiveId" clId="{0CA4EA63-CE0F-4786-801A-27B8419166F6}" dt="2023-10-06T13:16:31.948" v="1519" actId="931"/>
        <pc:sldMkLst>
          <pc:docMk/>
          <pc:sldMk cId="899563595" sldId="312"/>
        </pc:sldMkLst>
        <pc:spChg chg="del">
          <ac:chgData name="Valter Bruno Gonzaga" userId="7c49bab18cf4c6a2" providerId="LiveId" clId="{0CA4EA63-CE0F-4786-801A-27B8419166F6}" dt="2023-10-06T13:16:31.948" v="1519" actId="931"/>
          <ac:spMkLst>
            <pc:docMk/>
            <pc:sldMk cId="899563595" sldId="312"/>
            <ac:spMk id="4" creationId="{00000000-0000-0000-0000-000000000000}"/>
          </ac:spMkLst>
        </pc:spChg>
        <pc:spChg chg="add mod">
          <ac:chgData name="Valter Bruno Gonzaga" userId="7c49bab18cf4c6a2" providerId="LiveId" clId="{0CA4EA63-CE0F-4786-801A-27B8419166F6}" dt="2023-10-06T13:16:31.948" v="1519" actId="931"/>
          <ac:spMkLst>
            <pc:docMk/>
            <pc:sldMk cId="899563595" sldId="312"/>
            <ac:spMk id="7" creationId="{288EA8F8-F984-BAB5-EE4C-A7BDA3D1C89C}"/>
          </ac:spMkLst>
        </pc:spChg>
        <pc:picChg chg="add mod">
          <ac:chgData name="Valter Bruno Gonzaga" userId="7c49bab18cf4c6a2" providerId="LiveId" clId="{0CA4EA63-CE0F-4786-801A-27B8419166F6}" dt="2023-10-06T13:16:31.948" v="1519" actId="931"/>
          <ac:picMkLst>
            <pc:docMk/>
            <pc:sldMk cId="899563595" sldId="312"/>
            <ac:picMk id="6" creationId="{9D74D4B7-FEDD-7103-464F-41A1B1D93838}"/>
          </ac:picMkLst>
        </pc:picChg>
      </pc:sldChg>
      <pc:sldChg chg="addSp delSp modSp">
        <pc:chgData name="Valter Bruno Gonzaga" userId="7c49bab18cf4c6a2" providerId="LiveId" clId="{0CA4EA63-CE0F-4786-801A-27B8419166F6}" dt="2023-10-06T13:18:02.558" v="1520" actId="931"/>
        <pc:sldMkLst>
          <pc:docMk/>
          <pc:sldMk cId="1333973903" sldId="313"/>
        </pc:sldMkLst>
        <pc:spChg chg="del">
          <ac:chgData name="Valter Bruno Gonzaga" userId="7c49bab18cf4c6a2" providerId="LiveId" clId="{0CA4EA63-CE0F-4786-801A-27B8419166F6}" dt="2023-10-06T13:18:02.558" v="1520" actId="931"/>
          <ac:spMkLst>
            <pc:docMk/>
            <pc:sldMk cId="1333973903" sldId="313"/>
            <ac:spMk id="4" creationId="{00000000-0000-0000-0000-000000000000}"/>
          </ac:spMkLst>
        </pc:spChg>
        <pc:spChg chg="add mod">
          <ac:chgData name="Valter Bruno Gonzaga" userId="7c49bab18cf4c6a2" providerId="LiveId" clId="{0CA4EA63-CE0F-4786-801A-27B8419166F6}" dt="2023-10-06T13:18:02.558" v="1520" actId="931"/>
          <ac:spMkLst>
            <pc:docMk/>
            <pc:sldMk cId="1333973903" sldId="313"/>
            <ac:spMk id="7" creationId="{6194FF78-8D00-DEC5-2A2D-A8436320FF01}"/>
          </ac:spMkLst>
        </pc:spChg>
        <pc:picChg chg="add mod">
          <ac:chgData name="Valter Bruno Gonzaga" userId="7c49bab18cf4c6a2" providerId="LiveId" clId="{0CA4EA63-CE0F-4786-801A-27B8419166F6}" dt="2023-10-06T13:18:02.558" v="1520" actId="931"/>
          <ac:picMkLst>
            <pc:docMk/>
            <pc:sldMk cId="1333973903" sldId="313"/>
            <ac:picMk id="6" creationId="{ACECF1C8-9B7D-4159-E417-CA6C2FA363FC}"/>
          </ac:picMkLst>
        </pc:picChg>
      </pc:sldChg>
      <pc:sldChg chg="addSp delSp modSp mod">
        <pc:chgData name="Valter Bruno Gonzaga" userId="7c49bab18cf4c6a2" providerId="LiveId" clId="{0CA4EA63-CE0F-4786-801A-27B8419166F6}" dt="2023-10-06T13:19:37.527" v="1523" actId="931"/>
        <pc:sldMkLst>
          <pc:docMk/>
          <pc:sldMk cId="1881323850" sldId="314"/>
        </pc:sldMkLst>
        <pc:spChg chg="mod">
          <ac:chgData name="Valter Bruno Gonzaga" userId="7c49bab18cf4c6a2" providerId="LiveId" clId="{0CA4EA63-CE0F-4786-801A-27B8419166F6}" dt="2023-10-06T13:18:40.280" v="1522" actId="1076"/>
          <ac:spMkLst>
            <pc:docMk/>
            <pc:sldMk cId="1881323850" sldId="314"/>
            <ac:spMk id="2" creationId="{00000000-0000-0000-0000-000000000000}"/>
          </ac:spMkLst>
        </pc:spChg>
        <pc:spChg chg="del">
          <ac:chgData name="Valter Bruno Gonzaga" userId="7c49bab18cf4c6a2" providerId="LiveId" clId="{0CA4EA63-CE0F-4786-801A-27B8419166F6}" dt="2023-10-06T13:19:37.527" v="1523" actId="931"/>
          <ac:spMkLst>
            <pc:docMk/>
            <pc:sldMk cId="1881323850" sldId="314"/>
            <ac:spMk id="4" creationId="{00000000-0000-0000-0000-000000000000}"/>
          </ac:spMkLst>
        </pc:spChg>
        <pc:spChg chg="add mod">
          <ac:chgData name="Valter Bruno Gonzaga" userId="7c49bab18cf4c6a2" providerId="LiveId" clId="{0CA4EA63-CE0F-4786-801A-27B8419166F6}" dt="2023-10-06T13:19:37.527" v="1523" actId="931"/>
          <ac:spMkLst>
            <pc:docMk/>
            <pc:sldMk cId="1881323850" sldId="314"/>
            <ac:spMk id="7" creationId="{2ED1FD4F-8BBB-4057-DF7B-EE293CA1F0FC}"/>
          </ac:spMkLst>
        </pc:spChg>
        <pc:picChg chg="add mod">
          <ac:chgData name="Valter Bruno Gonzaga" userId="7c49bab18cf4c6a2" providerId="LiveId" clId="{0CA4EA63-CE0F-4786-801A-27B8419166F6}" dt="2023-10-06T13:19:37.527" v="1523" actId="931"/>
          <ac:picMkLst>
            <pc:docMk/>
            <pc:sldMk cId="1881323850" sldId="314"/>
            <ac:picMk id="6" creationId="{E1EC90FA-B08A-89F6-06B0-3DA7D8EB73F6}"/>
          </ac:picMkLst>
        </pc:picChg>
      </pc:sldChg>
      <pc:sldChg chg="delSp mod">
        <pc:chgData name="Valter Bruno Gonzaga" userId="7c49bab18cf4c6a2" providerId="LiveId" clId="{0CA4EA63-CE0F-4786-801A-27B8419166F6}" dt="2023-10-06T13:20:01.099" v="1525" actId="478"/>
        <pc:sldMkLst>
          <pc:docMk/>
          <pc:sldMk cId="3014499146" sldId="315"/>
        </pc:sldMkLst>
        <pc:spChg chg="del">
          <ac:chgData name="Valter Bruno Gonzaga" userId="7c49bab18cf4c6a2" providerId="LiveId" clId="{0CA4EA63-CE0F-4786-801A-27B8419166F6}" dt="2023-10-06T13:20:01.099" v="1525" actId="478"/>
          <ac:spMkLst>
            <pc:docMk/>
            <pc:sldMk cId="3014499146" sldId="315"/>
            <ac:spMk id="4" creationId="{00000000-0000-0000-0000-000000000000}"/>
          </ac:spMkLst>
        </pc:spChg>
      </pc:sldChg>
      <pc:sldChg chg="delSp mod">
        <pc:chgData name="Valter Bruno Gonzaga" userId="7c49bab18cf4c6a2" providerId="LiveId" clId="{0CA4EA63-CE0F-4786-801A-27B8419166F6}" dt="2023-10-06T13:20:05.206" v="1526" actId="478"/>
        <pc:sldMkLst>
          <pc:docMk/>
          <pc:sldMk cId="790952717" sldId="316"/>
        </pc:sldMkLst>
        <pc:spChg chg="del">
          <ac:chgData name="Valter Bruno Gonzaga" userId="7c49bab18cf4c6a2" providerId="LiveId" clId="{0CA4EA63-CE0F-4786-801A-27B8419166F6}" dt="2023-10-06T13:20:05.206" v="1526" actId="478"/>
          <ac:spMkLst>
            <pc:docMk/>
            <pc:sldMk cId="790952717" sldId="316"/>
            <ac:spMk id="4" creationId="{00000000-0000-0000-0000-000000000000}"/>
          </ac:spMkLst>
        </pc:spChg>
      </pc:sldChg>
      <pc:sldChg chg="delSp mod">
        <pc:chgData name="Valter Bruno Gonzaga" userId="7c49bab18cf4c6a2" providerId="LiveId" clId="{0CA4EA63-CE0F-4786-801A-27B8419166F6}" dt="2023-10-06T13:20:09.205" v="1527" actId="478"/>
        <pc:sldMkLst>
          <pc:docMk/>
          <pc:sldMk cId="3832694489" sldId="317"/>
        </pc:sldMkLst>
        <pc:spChg chg="del">
          <ac:chgData name="Valter Bruno Gonzaga" userId="7c49bab18cf4c6a2" providerId="LiveId" clId="{0CA4EA63-CE0F-4786-801A-27B8419166F6}" dt="2023-10-06T13:20:09.205" v="1527" actId="478"/>
          <ac:spMkLst>
            <pc:docMk/>
            <pc:sldMk cId="3832694489" sldId="317"/>
            <ac:spMk id="4" creationId="{00000000-0000-0000-0000-000000000000}"/>
          </ac:spMkLst>
        </pc:spChg>
      </pc:sldChg>
      <pc:sldChg chg="delSp modSp mod">
        <pc:chgData name="Valter Bruno Gonzaga" userId="7c49bab18cf4c6a2" providerId="LiveId" clId="{0CA4EA63-CE0F-4786-801A-27B8419166F6}" dt="2023-10-06T13:20:21.600" v="1530" actId="313"/>
        <pc:sldMkLst>
          <pc:docMk/>
          <pc:sldMk cId="3874187760" sldId="318"/>
        </pc:sldMkLst>
        <pc:spChg chg="mod">
          <ac:chgData name="Valter Bruno Gonzaga" userId="7c49bab18cf4c6a2" providerId="LiveId" clId="{0CA4EA63-CE0F-4786-801A-27B8419166F6}" dt="2023-10-06T13:20:21.600" v="1530" actId="313"/>
          <ac:spMkLst>
            <pc:docMk/>
            <pc:sldMk cId="3874187760" sldId="318"/>
            <ac:spMk id="2" creationId="{00000000-0000-0000-0000-000000000000}"/>
          </ac:spMkLst>
        </pc:spChg>
        <pc:spChg chg="del">
          <ac:chgData name="Valter Bruno Gonzaga" userId="7c49bab18cf4c6a2" providerId="LiveId" clId="{0CA4EA63-CE0F-4786-801A-27B8419166F6}" dt="2023-10-06T13:20:17.279" v="1529" actId="478"/>
          <ac:spMkLst>
            <pc:docMk/>
            <pc:sldMk cId="3874187760" sldId="318"/>
            <ac:spMk id="3" creationId="{00000000-0000-0000-0000-000000000000}"/>
          </ac:spMkLst>
        </pc:spChg>
        <pc:spChg chg="del">
          <ac:chgData name="Valter Bruno Gonzaga" userId="7c49bab18cf4c6a2" providerId="LiveId" clId="{0CA4EA63-CE0F-4786-801A-27B8419166F6}" dt="2023-10-06T13:20:14.658" v="1528" actId="478"/>
          <ac:spMkLst>
            <pc:docMk/>
            <pc:sldMk cId="3874187760" sldId="318"/>
            <ac:spMk id="4" creationId="{00000000-0000-0000-0000-000000000000}"/>
          </ac:spMkLst>
        </pc:spChg>
      </pc:sldChg>
      <pc:sldChg chg="addSp delSp modSp mod">
        <pc:chgData name="Valter Bruno Gonzaga" userId="7c49bab18cf4c6a2" providerId="LiveId" clId="{0CA4EA63-CE0F-4786-801A-27B8419166F6}" dt="2023-10-06T13:20:50.773" v="1534" actId="20577"/>
        <pc:sldMkLst>
          <pc:docMk/>
          <pc:sldMk cId="426996093" sldId="321"/>
        </pc:sldMkLst>
        <pc:spChg chg="add del mod">
          <ac:chgData name="Valter Bruno Gonzaga" userId="7c49bab18cf4c6a2" providerId="LiveId" clId="{0CA4EA63-CE0F-4786-801A-27B8419166F6}" dt="2023-10-06T13:20:36.077" v="1533" actId="478"/>
          <ac:spMkLst>
            <pc:docMk/>
            <pc:sldMk cId="426996093" sldId="321"/>
            <ac:spMk id="3" creationId="{7C5E59B5-0516-2096-A558-AF0D6F053A60}"/>
          </ac:spMkLst>
        </pc:spChg>
        <pc:spChg chg="mod">
          <ac:chgData name="Valter Bruno Gonzaga" userId="7c49bab18cf4c6a2" providerId="LiveId" clId="{0CA4EA63-CE0F-4786-801A-27B8419166F6}" dt="2023-10-06T13:20:50.773" v="1534" actId="20577"/>
          <ac:spMkLst>
            <pc:docMk/>
            <pc:sldMk cId="426996093" sldId="321"/>
            <ac:spMk id="12" creationId="{10320AE5-EA43-4ACD-9065-4368B7CCF126}"/>
          </ac:spMkLst>
        </pc:spChg>
        <pc:spChg chg="del">
          <ac:chgData name="Valter Bruno Gonzaga" userId="7c49bab18cf4c6a2" providerId="LiveId" clId="{0CA4EA63-CE0F-4786-801A-27B8419166F6}" dt="2023-10-06T13:20:34.673" v="1532" actId="478"/>
          <ac:spMkLst>
            <pc:docMk/>
            <pc:sldMk cId="426996093" sldId="321"/>
            <ac:spMk id="13" creationId="{75960A7F-E4C9-41FC-AD08-55636BBE33BB}"/>
          </ac:spMkLst>
        </pc:spChg>
        <pc:spChg chg="del">
          <ac:chgData name="Valter Bruno Gonzaga" userId="7c49bab18cf4c6a2" providerId="LiveId" clId="{0CA4EA63-CE0F-4786-801A-27B8419166F6}" dt="2023-10-06T13:20:30.558" v="1531" actId="478"/>
          <ac:spMkLst>
            <pc:docMk/>
            <pc:sldMk cId="426996093" sldId="321"/>
            <ac:spMk id="21" creationId="{486CA4A0-99AD-4441-A943-86DA4838F254}"/>
          </ac:spMkLst>
        </pc:spChg>
      </pc:sldChg>
      <pc:sldChg chg="addSp delSp modSp">
        <pc:chgData name="Valter Bruno Gonzaga" userId="7c49bab18cf4c6a2" providerId="LiveId" clId="{0CA4EA63-CE0F-4786-801A-27B8419166F6}" dt="2023-10-06T13:18:33.922" v="1521" actId="931"/>
        <pc:sldMkLst>
          <pc:docMk/>
          <pc:sldMk cId="2746552295" sldId="322"/>
        </pc:sldMkLst>
        <pc:spChg chg="del">
          <ac:chgData name="Valter Bruno Gonzaga" userId="7c49bab18cf4c6a2" providerId="LiveId" clId="{0CA4EA63-CE0F-4786-801A-27B8419166F6}" dt="2023-10-06T13:18:33.922" v="1521" actId="931"/>
          <ac:spMkLst>
            <pc:docMk/>
            <pc:sldMk cId="2746552295" sldId="322"/>
            <ac:spMk id="4" creationId="{00000000-0000-0000-0000-000000000000}"/>
          </ac:spMkLst>
        </pc:spChg>
        <pc:spChg chg="add mod">
          <ac:chgData name="Valter Bruno Gonzaga" userId="7c49bab18cf4c6a2" providerId="LiveId" clId="{0CA4EA63-CE0F-4786-801A-27B8419166F6}" dt="2023-10-06T13:18:33.922" v="1521" actId="931"/>
          <ac:spMkLst>
            <pc:docMk/>
            <pc:sldMk cId="2746552295" sldId="322"/>
            <ac:spMk id="7" creationId="{249CC2C1-6C73-1B72-35AE-006E7D2B9A69}"/>
          </ac:spMkLst>
        </pc:spChg>
        <pc:picChg chg="add mod">
          <ac:chgData name="Valter Bruno Gonzaga" userId="7c49bab18cf4c6a2" providerId="LiveId" clId="{0CA4EA63-CE0F-4786-801A-27B8419166F6}" dt="2023-10-06T13:18:33.922" v="1521" actId="931"/>
          <ac:picMkLst>
            <pc:docMk/>
            <pc:sldMk cId="2746552295" sldId="322"/>
            <ac:picMk id="6" creationId="{76C25271-BB12-B5DC-85CD-57A93DAFF508}"/>
          </ac:picMkLst>
        </pc:picChg>
      </pc:sldChg>
      <pc:sldChg chg="addSp delSp modSp mod">
        <pc:chgData name="Valter Bruno Gonzaga" userId="7c49bab18cf4c6a2" providerId="LiveId" clId="{0CA4EA63-CE0F-4786-801A-27B8419166F6}" dt="2023-10-06T13:07:55.293" v="1497" actId="931"/>
        <pc:sldMkLst>
          <pc:docMk/>
          <pc:sldMk cId="2766146508" sldId="323"/>
        </pc:sldMkLst>
        <pc:spChg chg="mod">
          <ac:chgData name="Valter Bruno Gonzaga" userId="7c49bab18cf4c6a2" providerId="LiveId" clId="{0CA4EA63-CE0F-4786-801A-27B8419166F6}" dt="2023-10-06T13:07:02.628" v="1496" actId="313"/>
          <ac:spMkLst>
            <pc:docMk/>
            <pc:sldMk cId="2766146508" sldId="323"/>
            <ac:spMk id="2" creationId="{00000000-0000-0000-0000-000000000000}"/>
          </ac:spMkLst>
        </pc:spChg>
        <pc:spChg chg="del">
          <ac:chgData name="Valter Bruno Gonzaga" userId="7c49bab18cf4c6a2" providerId="LiveId" clId="{0CA4EA63-CE0F-4786-801A-27B8419166F6}" dt="2023-10-06T13:07:55.293" v="1497" actId="931"/>
          <ac:spMkLst>
            <pc:docMk/>
            <pc:sldMk cId="2766146508" sldId="323"/>
            <ac:spMk id="4" creationId="{00000000-0000-0000-0000-000000000000}"/>
          </ac:spMkLst>
        </pc:spChg>
        <pc:spChg chg="add mod">
          <ac:chgData name="Valter Bruno Gonzaga" userId="7c49bab18cf4c6a2" providerId="LiveId" clId="{0CA4EA63-CE0F-4786-801A-27B8419166F6}" dt="2023-10-06T13:07:55.293" v="1497" actId="931"/>
          <ac:spMkLst>
            <pc:docMk/>
            <pc:sldMk cId="2766146508" sldId="323"/>
            <ac:spMk id="7" creationId="{5C9DBD6B-B03B-2ACA-069D-DDC253DAD4DD}"/>
          </ac:spMkLst>
        </pc:spChg>
        <pc:picChg chg="add mod">
          <ac:chgData name="Valter Bruno Gonzaga" userId="7c49bab18cf4c6a2" providerId="LiveId" clId="{0CA4EA63-CE0F-4786-801A-27B8419166F6}" dt="2023-10-06T13:07:55.293" v="1497" actId="931"/>
          <ac:picMkLst>
            <pc:docMk/>
            <pc:sldMk cId="2766146508" sldId="323"/>
            <ac:picMk id="6" creationId="{8B30254D-987A-3F8E-5745-24DBD2D5107F}"/>
          </ac:picMkLst>
        </pc:picChg>
      </pc:sldChg>
      <pc:sldChg chg="addSp delSp modSp mod">
        <pc:chgData name="Valter Bruno Gonzaga" userId="7c49bab18cf4c6a2" providerId="LiveId" clId="{0CA4EA63-CE0F-4786-801A-27B8419166F6}" dt="2023-10-06T13:10:40.927" v="1511" actId="931"/>
        <pc:sldMkLst>
          <pc:docMk/>
          <pc:sldMk cId="2815212516" sldId="324"/>
        </pc:sldMkLst>
        <pc:spChg chg="mod">
          <ac:chgData name="Valter Bruno Gonzaga" userId="7c49bab18cf4c6a2" providerId="LiveId" clId="{0CA4EA63-CE0F-4786-801A-27B8419166F6}" dt="2023-10-06T13:10:08.895" v="1508" actId="255"/>
          <ac:spMkLst>
            <pc:docMk/>
            <pc:sldMk cId="2815212516" sldId="324"/>
            <ac:spMk id="2" creationId="{00000000-0000-0000-0000-000000000000}"/>
          </ac:spMkLst>
        </pc:spChg>
        <pc:spChg chg="del">
          <ac:chgData name="Valter Bruno Gonzaga" userId="7c49bab18cf4c6a2" providerId="LiveId" clId="{0CA4EA63-CE0F-4786-801A-27B8419166F6}" dt="2023-10-06T13:10:40.927" v="1511" actId="931"/>
          <ac:spMkLst>
            <pc:docMk/>
            <pc:sldMk cId="2815212516" sldId="324"/>
            <ac:spMk id="4" creationId="{00000000-0000-0000-0000-000000000000}"/>
          </ac:spMkLst>
        </pc:spChg>
        <pc:spChg chg="add mod">
          <ac:chgData name="Valter Bruno Gonzaga" userId="7c49bab18cf4c6a2" providerId="LiveId" clId="{0CA4EA63-CE0F-4786-801A-27B8419166F6}" dt="2023-10-06T13:10:40.927" v="1511" actId="931"/>
          <ac:spMkLst>
            <pc:docMk/>
            <pc:sldMk cId="2815212516" sldId="324"/>
            <ac:spMk id="7" creationId="{A29D846A-27B0-371B-F6EC-21B8FC799AC0}"/>
          </ac:spMkLst>
        </pc:spChg>
        <pc:picChg chg="add mod">
          <ac:chgData name="Valter Bruno Gonzaga" userId="7c49bab18cf4c6a2" providerId="LiveId" clId="{0CA4EA63-CE0F-4786-801A-27B8419166F6}" dt="2023-10-06T13:10:40.927" v="1511" actId="931"/>
          <ac:picMkLst>
            <pc:docMk/>
            <pc:sldMk cId="2815212516" sldId="324"/>
            <ac:picMk id="6" creationId="{384F2806-746E-301E-C2D2-B7F426EC3980}"/>
          </ac:picMkLst>
        </pc:picChg>
      </pc:sldChg>
      <pc:sldChg chg="addSp delSp modSp mod">
        <pc:chgData name="Valter Bruno Gonzaga" userId="7c49bab18cf4c6a2" providerId="LiveId" clId="{0CA4EA63-CE0F-4786-801A-27B8419166F6}" dt="2023-10-06T13:09:45.480" v="1507" actId="14100"/>
        <pc:sldMkLst>
          <pc:docMk/>
          <pc:sldMk cId="1259923579" sldId="325"/>
        </pc:sldMkLst>
        <pc:spChg chg="mod">
          <ac:chgData name="Valter Bruno Gonzaga" userId="7c49bab18cf4c6a2" providerId="LiveId" clId="{0CA4EA63-CE0F-4786-801A-27B8419166F6}" dt="2023-10-06T13:09:05.617" v="1502" actId="14100"/>
          <ac:spMkLst>
            <pc:docMk/>
            <pc:sldMk cId="1259923579" sldId="325"/>
            <ac:spMk id="2" creationId="{00000000-0000-0000-0000-000000000000}"/>
          </ac:spMkLst>
        </pc:spChg>
        <pc:spChg chg="del">
          <ac:chgData name="Valter Bruno Gonzaga" userId="7c49bab18cf4c6a2" providerId="LiveId" clId="{0CA4EA63-CE0F-4786-801A-27B8419166F6}" dt="2023-10-06T13:09:13.021" v="1503" actId="478"/>
          <ac:spMkLst>
            <pc:docMk/>
            <pc:sldMk cId="1259923579" sldId="325"/>
            <ac:spMk id="4" creationId="{00000000-0000-0000-0000-000000000000}"/>
          </ac:spMkLst>
        </pc:spChg>
        <pc:spChg chg="add mod">
          <ac:chgData name="Valter Bruno Gonzaga" userId="7c49bab18cf4c6a2" providerId="LiveId" clId="{0CA4EA63-CE0F-4786-801A-27B8419166F6}" dt="2023-10-06T13:09:39.718" v="1505" actId="1076"/>
          <ac:spMkLst>
            <pc:docMk/>
            <pc:sldMk cId="1259923579" sldId="325"/>
            <ac:spMk id="7" creationId="{7F2924AE-024B-E4E0-E53F-D313383B7758}"/>
          </ac:spMkLst>
        </pc:spChg>
        <pc:picChg chg="add mod">
          <ac:chgData name="Valter Bruno Gonzaga" userId="7c49bab18cf4c6a2" providerId="LiveId" clId="{0CA4EA63-CE0F-4786-801A-27B8419166F6}" dt="2023-10-06T13:09:45.480" v="1507" actId="14100"/>
          <ac:picMkLst>
            <pc:docMk/>
            <pc:sldMk cId="1259923579" sldId="325"/>
            <ac:picMk id="6" creationId="{DFD12627-D7EB-3C39-0F66-E357BC06719F}"/>
          </ac:picMkLst>
        </pc:picChg>
      </pc:sldChg>
      <pc:sldChg chg="addSp delSp modSp mod">
        <pc:chgData name="Valter Bruno Gonzaga" userId="7c49bab18cf4c6a2" providerId="LiveId" clId="{0CA4EA63-CE0F-4786-801A-27B8419166F6}" dt="2023-10-06T13:14:43.119" v="1517"/>
        <pc:sldMkLst>
          <pc:docMk/>
          <pc:sldMk cId="4284637573" sldId="326"/>
        </pc:sldMkLst>
        <pc:spChg chg="mod">
          <ac:chgData name="Valter Bruno Gonzaga" userId="7c49bab18cf4c6a2" providerId="LiveId" clId="{0CA4EA63-CE0F-4786-801A-27B8419166F6}" dt="2023-10-06T13:14:43.119" v="1517"/>
          <ac:spMkLst>
            <pc:docMk/>
            <pc:sldMk cId="4284637573" sldId="326"/>
            <ac:spMk id="2" creationId="{00000000-0000-0000-0000-000000000000}"/>
          </ac:spMkLst>
        </pc:spChg>
        <pc:spChg chg="del">
          <ac:chgData name="Valter Bruno Gonzaga" userId="7c49bab18cf4c6a2" providerId="LiveId" clId="{0CA4EA63-CE0F-4786-801A-27B8419166F6}" dt="2023-10-06T13:13:38.657" v="1515" actId="931"/>
          <ac:spMkLst>
            <pc:docMk/>
            <pc:sldMk cId="4284637573" sldId="326"/>
            <ac:spMk id="4" creationId="{00000000-0000-0000-0000-000000000000}"/>
          </ac:spMkLst>
        </pc:spChg>
        <pc:spChg chg="add mod">
          <ac:chgData name="Valter Bruno Gonzaga" userId="7c49bab18cf4c6a2" providerId="LiveId" clId="{0CA4EA63-CE0F-4786-801A-27B8419166F6}" dt="2023-10-06T13:13:38.657" v="1515" actId="931"/>
          <ac:spMkLst>
            <pc:docMk/>
            <pc:sldMk cId="4284637573" sldId="326"/>
            <ac:spMk id="7" creationId="{580E8AF8-CA51-A7D4-ECD6-B5D310005516}"/>
          </ac:spMkLst>
        </pc:spChg>
        <pc:picChg chg="add mod">
          <ac:chgData name="Valter Bruno Gonzaga" userId="7c49bab18cf4c6a2" providerId="LiveId" clId="{0CA4EA63-CE0F-4786-801A-27B8419166F6}" dt="2023-10-06T13:13:38.657" v="1515" actId="931"/>
          <ac:picMkLst>
            <pc:docMk/>
            <pc:sldMk cId="4284637573" sldId="326"/>
            <ac:picMk id="6" creationId="{676E0740-53B9-04DF-8A63-DDDD2EC3036F}"/>
          </ac:picMkLst>
        </pc:picChg>
      </pc:sldChg>
      <pc:sldChg chg="addSp delSp modSp mod">
        <pc:chgData name="Valter Bruno Gonzaga" userId="7c49bab18cf4c6a2" providerId="LiveId" clId="{0CA4EA63-CE0F-4786-801A-27B8419166F6}" dt="2023-10-06T13:06:45.480" v="1494" actId="1076"/>
        <pc:sldMkLst>
          <pc:docMk/>
          <pc:sldMk cId="3741559493" sldId="327"/>
        </pc:sldMkLst>
        <pc:spChg chg="del">
          <ac:chgData name="Valter Bruno Gonzaga" userId="7c49bab18cf4c6a2" providerId="LiveId" clId="{0CA4EA63-CE0F-4786-801A-27B8419166F6}" dt="2023-10-06T13:06:38.068" v="1493" actId="931"/>
          <ac:spMkLst>
            <pc:docMk/>
            <pc:sldMk cId="3741559493" sldId="327"/>
            <ac:spMk id="4" creationId="{00000000-0000-0000-0000-000000000000}"/>
          </ac:spMkLst>
        </pc:spChg>
        <pc:spChg chg="add mod">
          <ac:chgData name="Valter Bruno Gonzaga" userId="7c49bab18cf4c6a2" providerId="LiveId" clId="{0CA4EA63-CE0F-4786-801A-27B8419166F6}" dt="2023-10-06T13:06:38.068" v="1493" actId="931"/>
          <ac:spMkLst>
            <pc:docMk/>
            <pc:sldMk cId="3741559493" sldId="327"/>
            <ac:spMk id="7" creationId="{FD66C996-BBF7-F2A6-7A97-24896F0DA775}"/>
          </ac:spMkLst>
        </pc:spChg>
        <pc:picChg chg="add mod">
          <ac:chgData name="Valter Bruno Gonzaga" userId="7c49bab18cf4c6a2" providerId="LiveId" clId="{0CA4EA63-CE0F-4786-801A-27B8419166F6}" dt="2023-10-06T13:06:45.480" v="1494" actId="1076"/>
          <ac:picMkLst>
            <pc:docMk/>
            <pc:sldMk cId="3741559493" sldId="327"/>
            <ac:picMk id="6" creationId="{1034CB1E-4E86-D0B8-7E88-5584DAD230B1}"/>
          </ac:picMkLst>
        </pc:picChg>
      </pc:sldChg>
      <pc:sldChg chg="addSp delSp modSp">
        <pc:chgData name="Valter Bruno Gonzaga" userId="7c49bab18cf4c6a2" providerId="LiveId" clId="{0CA4EA63-CE0F-4786-801A-27B8419166F6}" dt="2023-10-06T13:15:32.722" v="1518" actId="931"/>
        <pc:sldMkLst>
          <pc:docMk/>
          <pc:sldMk cId="328942342" sldId="328"/>
        </pc:sldMkLst>
        <pc:spChg chg="del">
          <ac:chgData name="Valter Bruno Gonzaga" userId="7c49bab18cf4c6a2" providerId="LiveId" clId="{0CA4EA63-CE0F-4786-801A-27B8419166F6}" dt="2023-10-06T13:15:32.722" v="1518" actId="931"/>
          <ac:spMkLst>
            <pc:docMk/>
            <pc:sldMk cId="328942342" sldId="328"/>
            <ac:spMk id="4" creationId="{00000000-0000-0000-0000-000000000000}"/>
          </ac:spMkLst>
        </pc:spChg>
        <pc:spChg chg="add mod">
          <ac:chgData name="Valter Bruno Gonzaga" userId="7c49bab18cf4c6a2" providerId="LiveId" clId="{0CA4EA63-CE0F-4786-801A-27B8419166F6}" dt="2023-10-06T13:15:32.722" v="1518" actId="931"/>
          <ac:spMkLst>
            <pc:docMk/>
            <pc:sldMk cId="328942342" sldId="328"/>
            <ac:spMk id="7" creationId="{AED78ED5-5057-5A7E-0C3F-44D0A05AC514}"/>
          </ac:spMkLst>
        </pc:spChg>
        <pc:picChg chg="add mod">
          <ac:chgData name="Valter Bruno Gonzaga" userId="7c49bab18cf4c6a2" providerId="LiveId" clId="{0CA4EA63-CE0F-4786-801A-27B8419166F6}" dt="2023-10-06T13:15:32.722" v="1518" actId="931"/>
          <ac:picMkLst>
            <pc:docMk/>
            <pc:sldMk cId="328942342" sldId="328"/>
            <ac:picMk id="6" creationId="{B6005F87-DCA4-4DA2-27BB-968313C00B8E}"/>
          </ac:picMkLst>
        </pc:picChg>
      </pc:sldChg>
      <pc:sldChg chg="delSp mod">
        <pc:chgData name="Valter Bruno Gonzaga" userId="7c49bab18cf4c6a2" providerId="LiveId" clId="{0CA4EA63-CE0F-4786-801A-27B8419166F6}" dt="2023-10-06T13:19:54.931" v="1524" actId="478"/>
        <pc:sldMkLst>
          <pc:docMk/>
          <pc:sldMk cId="1737798237" sldId="329"/>
        </pc:sldMkLst>
        <pc:spChg chg="del">
          <ac:chgData name="Valter Bruno Gonzaga" userId="7c49bab18cf4c6a2" providerId="LiveId" clId="{0CA4EA63-CE0F-4786-801A-27B8419166F6}" dt="2023-10-06T13:19:54.931" v="1524" actId="478"/>
          <ac:spMkLst>
            <pc:docMk/>
            <pc:sldMk cId="1737798237" sldId="329"/>
            <ac:spMk id="4" creationId="{00000000-0000-0000-0000-000000000000}"/>
          </ac:spMkLst>
        </pc:spChg>
      </pc:sldChg>
      <pc:sldChg chg="new del">
        <pc:chgData name="Valter Bruno Gonzaga" userId="7c49bab18cf4c6a2" providerId="LiveId" clId="{0CA4EA63-CE0F-4786-801A-27B8419166F6}" dt="2023-10-06T13:10:24.147" v="1510" actId="2696"/>
        <pc:sldMkLst>
          <pc:docMk/>
          <pc:sldMk cId="3752654947" sldId="33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57CAE21-4DF3-422E-97DC-DB118B777EF1}" type="datetime1">
              <a:rPr lang="pt-BR" smtClean="0"/>
              <a:t>09/10/2023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=""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C6D6D-E986-427F-AD9C-4E9408DDBE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E7512-2A0C-4AA2-8DBD-50EDA9447CE1}" type="datetime1">
              <a:rPr lang="pt-BR" smtClean="0"/>
              <a:pPr/>
              <a:t>09/10/2023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15A580F-E35D-42E1-AF82-E41CC201EA91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72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47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7769C21-FF48-4BAC-88E9-1290DC654EB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65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7769C21-FF48-4BAC-88E9-1290DC654EB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235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72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6F4A46A-06E0-4B10-B874-2B434C3E2E6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53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6F4A46A-06E0-4B10-B874-2B434C3E2E6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730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224DCA5-A7A8-4689-8651-5E03C020EB3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sz="4000" noProof="0">
                <a:solidFill>
                  <a:schemeClr val="bg1"/>
                </a:solidFill>
              </a:rPr>
              <a:t>Clique para editar o título Mestre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=""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sz="1800" noProof="0">
                <a:solidFill>
                  <a:schemeClr val="bg1"/>
                </a:solidFill>
              </a:rPr>
              <a:t>Inserir subtítulo aqui</a:t>
            </a:r>
          </a:p>
        </p:txBody>
      </p:sp>
      <p:sp>
        <p:nvSpPr>
          <p:cNvPr id="18" name="Espaço Reservado para Imagem 16">
            <a:extLst>
              <a:ext uri="{FF2B5EF4-FFF2-40B4-BE49-F238E27FC236}">
                <a16:creationId xmlns=""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Inserir foto aqui</a:t>
            </a:r>
          </a:p>
        </p:txBody>
      </p:sp>
      <p:cxnSp>
        <p:nvCxnSpPr>
          <p:cNvPr id="11" name="Conector Reto 10">
            <a:extLst>
              <a:ext uri="{FF2B5EF4-FFF2-40B4-BE49-F238E27FC236}">
                <a16:creationId xmlns="" xmlns:a16="http://schemas.microsoft.com/office/drawing/2014/main" id="{8239FAB6-0B6C-402C-A107-EFFF82281D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6">
            <a:extLst>
              <a:ext uri="{FF2B5EF4-FFF2-40B4-BE49-F238E27FC236}">
                <a16:creationId xmlns=""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14" name="Espaço Reservado para Data 5">
            <a:extLst>
              <a:ext uri="{FF2B5EF4-FFF2-40B4-BE49-F238E27FC236}">
                <a16:creationId xmlns=""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11/02/20XX</a:t>
            </a:r>
          </a:p>
        </p:txBody>
      </p:sp>
      <p:sp>
        <p:nvSpPr>
          <p:cNvPr id="15" name="Espaço Reservado para o Número do Slide 7">
            <a:extLst>
              <a:ext uri="{FF2B5EF4-FFF2-40B4-BE49-F238E27FC236}">
                <a16:creationId xmlns=""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0AF5A0-43BB-4336-8627-9123B9144D80}" type="slidenum">
              <a:rPr lang="pt-BR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‹nº›</a:t>
            </a:fld>
            <a:endParaRPr lang="pt-BR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do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9">
            <a:extLst>
              <a:ext uri="{FF2B5EF4-FFF2-40B4-BE49-F238E27FC236}">
                <a16:creationId xmlns=""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="" xmlns:a16="http://schemas.microsoft.com/office/drawing/2014/main" id="{866F075D-9008-4BD3-A772-7AF7AD667D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2">
            <a:extLst>
              <a:ext uri="{FF2B5EF4-FFF2-40B4-BE49-F238E27FC236}">
                <a16:creationId xmlns="" xmlns:a16="http://schemas.microsoft.com/office/drawing/2014/main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BR" noProof="0"/>
              <a:t>Inserir subtítulo aqui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="" xmlns:a16="http://schemas.microsoft.com/office/drawing/2014/main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pt-BR" noProof="0"/>
              <a:t>Inserir texto aqui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="" xmlns:a16="http://schemas.microsoft.com/office/drawing/2014/main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BR" noProof="0"/>
              <a:t>Inserir subtítulo aqui</a:t>
            </a:r>
          </a:p>
        </p:txBody>
      </p:sp>
      <p:sp>
        <p:nvSpPr>
          <p:cNvPr id="17" name="Espaço Reservado para Conteúdo 10">
            <a:extLst>
              <a:ext uri="{FF2B5EF4-FFF2-40B4-BE49-F238E27FC236}">
                <a16:creationId xmlns="" xmlns:a16="http://schemas.microsoft.com/office/drawing/2014/main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pt-BR" noProof="0"/>
              <a:t>Inserir texto aqui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D91B92C0-6B36-412A-9A49-16AB59FFB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7">
            <a:extLst>
              <a:ext uri="{FF2B5EF4-FFF2-40B4-BE49-F238E27FC236}">
                <a16:creationId xmlns="" xmlns:a16="http://schemas.microsoft.com/office/drawing/2014/main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14" name="Espaço Reservado para Data 6">
            <a:extLst>
              <a:ext uri="{FF2B5EF4-FFF2-40B4-BE49-F238E27FC236}">
                <a16:creationId xmlns="" xmlns:a16="http://schemas.microsoft.com/office/drawing/2014/main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t-BR" noProof="0"/>
              <a:t>11/02/20XX</a:t>
            </a:r>
          </a:p>
        </p:txBody>
      </p:sp>
      <p:sp>
        <p:nvSpPr>
          <p:cNvPr id="15" name="Espaço Reservado para o Número do Slide 8">
            <a:extLst>
              <a:ext uri="{FF2B5EF4-FFF2-40B4-BE49-F238E27FC236}">
                <a16:creationId xmlns="" xmlns:a16="http://schemas.microsoft.com/office/drawing/2014/main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a do conteú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>
            <a:extLst>
              <a:ext uri="{FF2B5EF4-FFF2-40B4-BE49-F238E27FC236}">
                <a16:creationId xmlns="" xmlns:a16="http://schemas.microsoft.com/office/drawing/2014/main" id="{DCC332FB-CD3F-4398-958A-CBE45129A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9">
            <a:extLst>
              <a:ext uri="{FF2B5EF4-FFF2-40B4-BE49-F238E27FC236}">
                <a16:creationId xmlns=""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14" name="Espaço Reservado para Texto 2">
            <a:extLst>
              <a:ext uri="{FF2B5EF4-FFF2-40B4-BE49-F238E27FC236}">
                <a16:creationId xmlns=""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BR" noProof="0"/>
              <a:t>Inserir subtítulo aqui</a:t>
            </a:r>
          </a:p>
        </p:txBody>
      </p:sp>
      <p:sp>
        <p:nvSpPr>
          <p:cNvPr id="9" name="Espaço Reservado para Conteúdo 10">
            <a:extLst>
              <a:ext uri="{FF2B5EF4-FFF2-40B4-BE49-F238E27FC236}">
                <a16:creationId xmlns=""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pt-BR" noProof="0"/>
              <a:t>Inserir texto aqui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="" xmlns:a16="http://schemas.microsoft.com/office/drawing/2014/main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BR" noProof="0"/>
              <a:t>Inserir subtítulo aqui</a:t>
            </a:r>
          </a:p>
        </p:txBody>
      </p:sp>
      <p:sp>
        <p:nvSpPr>
          <p:cNvPr id="15" name="Espaço Reservado para Conteúdo 10">
            <a:extLst>
              <a:ext uri="{FF2B5EF4-FFF2-40B4-BE49-F238E27FC236}">
                <a16:creationId xmlns="" xmlns:a16="http://schemas.microsoft.com/office/drawing/2014/main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pt-BR" noProof="0"/>
              <a:t>Inserir texto aqui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="" xmlns:a16="http://schemas.microsoft.com/office/drawing/2014/main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 rtl="0"/>
            <a:r>
              <a:rPr lang="pt-BR" noProof="0"/>
              <a:t>Inserir subtítulo aqui</a:t>
            </a:r>
          </a:p>
        </p:txBody>
      </p:sp>
      <p:sp>
        <p:nvSpPr>
          <p:cNvPr id="16" name="Espaço Reservado para Conteúdo 10">
            <a:extLst>
              <a:ext uri="{FF2B5EF4-FFF2-40B4-BE49-F238E27FC236}">
                <a16:creationId xmlns="" xmlns:a16="http://schemas.microsoft.com/office/drawing/2014/main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pPr rtl="0"/>
            <a:r>
              <a:rPr lang="pt-BR" noProof="0"/>
              <a:t>Inserir texto aqui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="" xmlns:a16="http://schemas.microsoft.com/office/drawing/2014/main" id="{9346E7C8-F905-4B13-8FD6-185A041840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Rodapé 7">
            <a:extLst>
              <a:ext uri="{FF2B5EF4-FFF2-40B4-BE49-F238E27FC236}">
                <a16:creationId xmlns=""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12" name="Espaço Reservado para Data 6">
            <a:extLst>
              <a:ext uri="{FF2B5EF4-FFF2-40B4-BE49-F238E27FC236}">
                <a16:creationId xmlns="" xmlns:a16="http://schemas.microsoft.com/office/drawing/2014/main" id="{F1449B0C-8214-4186-9666-E63CCA09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t-BR" noProof="0"/>
              <a:t>11/02/20XX</a:t>
            </a:r>
          </a:p>
        </p:txBody>
      </p:sp>
      <p:sp>
        <p:nvSpPr>
          <p:cNvPr id="13" name="Espaço Reservado para o Número do Slide 8">
            <a:extLst>
              <a:ext uri="{FF2B5EF4-FFF2-40B4-BE49-F238E27FC236}">
                <a16:creationId xmlns=""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to 27">
            <a:extLst>
              <a:ext uri="{FF2B5EF4-FFF2-40B4-BE49-F238E27FC236}">
                <a16:creationId xmlns="" xmlns:a16="http://schemas.microsoft.com/office/drawing/2014/main" id="{F01BF5DB-2BF3-4196-B1CF-82B7CDCC02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ítulo 12">
            <a:extLst>
              <a:ext uri="{FF2B5EF4-FFF2-40B4-BE49-F238E27FC236}">
                <a16:creationId xmlns="" xmlns:a16="http://schemas.microsoft.com/office/drawing/2014/main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51" name="Espaço Reservado para Imagem 37">
            <a:extLst>
              <a:ext uri="{FF2B5EF4-FFF2-40B4-BE49-F238E27FC236}">
                <a16:creationId xmlns="" xmlns:a16="http://schemas.microsoft.com/office/drawing/2014/main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Inserir foto aqui</a:t>
            </a:r>
          </a:p>
        </p:txBody>
      </p:sp>
      <p:sp>
        <p:nvSpPr>
          <p:cNvPr id="53" name="Espaço Reservado para Imagem 43">
            <a:extLst>
              <a:ext uri="{FF2B5EF4-FFF2-40B4-BE49-F238E27FC236}">
                <a16:creationId xmlns="" xmlns:a16="http://schemas.microsoft.com/office/drawing/2014/main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Inserir foto aqui</a:t>
            </a:r>
          </a:p>
        </p:txBody>
      </p:sp>
      <p:sp>
        <p:nvSpPr>
          <p:cNvPr id="57" name="Espaço Reservado para Imagem 55">
            <a:extLst>
              <a:ext uri="{FF2B5EF4-FFF2-40B4-BE49-F238E27FC236}">
                <a16:creationId xmlns="" xmlns:a16="http://schemas.microsoft.com/office/drawing/2014/main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Inserir foto aqui</a:t>
            </a:r>
          </a:p>
        </p:txBody>
      </p:sp>
      <p:sp>
        <p:nvSpPr>
          <p:cNvPr id="54" name="Espaço Reservado para Imagem 45">
            <a:extLst>
              <a:ext uri="{FF2B5EF4-FFF2-40B4-BE49-F238E27FC236}">
                <a16:creationId xmlns="" xmlns:a16="http://schemas.microsoft.com/office/drawing/2014/main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Inserir foto aqui</a:t>
            </a:r>
          </a:p>
        </p:txBody>
      </p:sp>
      <p:sp>
        <p:nvSpPr>
          <p:cNvPr id="29" name="Espaço Reservado para Conteúdo 14">
            <a:extLst>
              <a:ext uri="{FF2B5EF4-FFF2-40B4-BE49-F238E27FC236}">
                <a16:creationId xmlns="" xmlns:a16="http://schemas.microsoft.com/office/drawing/2014/main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34" name="Espaço Reservado para Rodapé 7">
            <a:extLst>
              <a:ext uri="{FF2B5EF4-FFF2-40B4-BE49-F238E27FC236}">
                <a16:creationId xmlns="" xmlns:a16="http://schemas.microsoft.com/office/drawing/2014/main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35" name="Espaço Reservado para Data 6">
            <a:extLst>
              <a:ext uri="{FF2B5EF4-FFF2-40B4-BE49-F238E27FC236}">
                <a16:creationId xmlns="" xmlns:a16="http://schemas.microsoft.com/office/drawing/2014/main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t-BR" noProof="0"/>
              <a:t>11/02/20XX</a:t>
            </a:r>
          </a:p>
        </p:txBody>
      </p:sp>
      <p:sp>
        <p:nvSpPr>
          <p:cNvPr id="36" name="Espaço Reservado para o Número do Slide 8">
            <a:extLst>
              <a:ext uri="{FF2B5EF4-FFF2-40B4-BE49-F238E27FC236}">
                <a16:creationId xmlns="" xmlns:a16="http://schemas.microsoft.com/office/drawing/2014/main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DE330D17-32E5-404A-9262-6A998ABC0878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adicionar um título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=""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adicionar um subtítulo</a:t>
            </a:r>
          </a:p>
        </p:txBody>
      </p:sp>
      <p:sp>
        <p:nvSpPr>
          <p:cNvPr id="20" name="Espaço Reservado para Imagem 16">
            <a:extLst>
              <a:ext uri="{FF2B5EF4-FFF2-40B4-BE49-F238E27FC236}">
                <a16:creationId xmlns=""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Inserir foto aqui</a:t>
            </a:r>
          </a:p>
        </p:txBody>
      </p:sp>
      <p:sp>
        <p:nvSpPr>
          <p:cNvPr id="21" name="Espaço Reservado para Imagem 18">
            <a:extLst>
              <a:ext uri="{FF2B5EF4-FFF2-40B4-BE49-F238E27FC236}">
                <a16:creationId xmlns=""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Inserir foto aqui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433A5CE3-0C01-4DBF-926A-2F9BFD0432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11">
            <a:extLst>
              <a:ext uri="{FF2B5EF4-FFF2-40B4-BE49-F238E27FC236}">
                <a16:creationId xmlns=""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14" name="Espaço Reservado para Data 6">
            <a:extLst>
              <a:ext uri="{FF2B5EF4-FFF2-40B4-BE49-F238E27FC236}">
                <a16:creationId xmlns=""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11/02/20XX</a:t>
            </a:r>
          </a:p>
        </p:txBody>
      </p:sp>
      <p:sp>
        <p:nvSpPr>
          <p:cNvPr id="15" name="Espaço Reservado para o Número do Slide 10">
            <a:extLst>
              <a:ext uri="{FF2B5EF4-FFF2-40B4-BE49-F238E27FC236}">
                <a16:creationId xmlns=""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53D7EE4-1EDB-42FD-B6B7-A82C9F31F0F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t-BR" sz="4000" noProof="0"/>
              <a:t>Clique para editar o título Mestre</a:t>
            </a:r>
          </a:p>
        </p:txBody>
      </p:sp>
      <p:sp>
        <p:nvSpPr>
          <p:cNvPr id="18" name="Espaço Reservado para Imagem 16">
            <a:extLst>
              <a:ext uri="{FF2B5EF4-FFF2-40B4-BE49-F238E27FC236}">
                <a16:creationId xmlns=""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Inserir foto aqui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="" xmlns:a16="http://schemas.microsoft.com/office/drawing/2014/main" id="{C0AFB647-646C-4130-9EF5-C19C686B18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Conteúdo 2">
            <a:extLst>
              <a:ext uri="{FF2B5EF4-FFF2-40B4-BE49-F238E27FC236}">
                <a16:creationId xmlns=""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="" xmlns:a16="http://schemas.microsoft.com/office/drawing/2014/main" id="{5C0A0972-FD9A-4E9D-A0A3-BD0AF8C7B7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Rodapé 4">
            <a:extLst>
              <a:ext uri="{FF2B5EF4-FFF2-40B4-BE49-F238E27FC236}">
                <a16:creationId xmlns=""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14" name="Espaço Reservado para Data 3">
            <a:extLst>
              <a:ext uri="{FF2B5EF4-FFF2-40B4-BE49-F238E27FC236}">
                <a16:creationId xmlns=""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11/02/20XX</a:t>
            </a:r>
          </a:p>
        </p:txBody>
      </p:sp>
      <p:sp>
        <p:nvSpPr>
          <p:cNvPr id="15" name="Espaço Reservado para o Número do Slide 5">
            <a:extLst>
              <a:ext uri="{FF2B5EF4-FFF2-40B4-BE49-F238E27FC236}">
                <a16:creationId xmlns=""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30AF5A0-43BB-4336-8627-9123B9144D8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9">
            <a:extLst>
              <a:ext uri="{FF2B5EF4-FFF2-40B4-BE49-F238E27FC236}">
                <a16:creationId xmlns="" xmlns:a16="http://schemas.microsoft.com/office/drawing/2014/main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10" name="Espaço Reservado para Conteúdo 10">
            <a:extLst>
              <a:ext uri="{FF2B5EF4-FFF2-40B4-BE49-F238E27FC236}">
                <a16:creationId xmlns="" xmlns:a16="http://schemas.microsoft.com/office/drawing/2014/main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="" xmlns:a16="http://schemas.microsoft.com/office/drawing/2014/main" id="{DFFFF70A-3EED-4002-B2F8-FB8301C80C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ço Reservado para Imagem 17">
            <a:extLst>
              <a:ext uri="{FF2B5EF4-FFF2-40B4-BE49-F238E27FC236}">
                <a16:creationId xmlns="" xmlns:a16="http://schemas.microsoft.com/office/drawing/2014/main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Inserir foto aqui</a:t>
            </a:r>
          </a:p>
        </p:txBody>
      </p:sp>
      <p:sp>
        <p:nvSpPr>
          <p:cNvPr id="21" name="Espaço Reservado para Imagem 17">
            <a:extLst>
              <a:ext uri="{FF2B5EF4-FFF2-40B4-BE49-F238E27FC236}">
                <a16:creationId xmlns="" xmlns:a16="http://schemas.microsoft.com/office/drawing/2014/main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Inserir foto aqui</a:t>
            </a:r>
          </a:p>
        </p:txBody>
      </p:sp>
      <p:sp>
        <p:nvSpPr>
          <p:cNvPr id="14" name="Espaço Reservado para Rodapé 7">
            <a:extLst>
              <a:ext uri="{FF2B5EF4-FFF2-40B4-BE49-F238E27FC236}">
                <a16:creationId xmlns="" xmlns:a16="http://schemas.microsoft.com/office/drawing/2014/main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15" name="Espaço Reservado para Data 1">
            <a:extLst>
              <a:ext uri="{FF2B5EF4-FFF2-40B4-BE49-F238E27FC236}">
                <a16:creationId xmlns="" xmlns:a16="http://schemas.microsoft.com/office/drawing/2014/main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11/02/20XX</a:t>
            </a:r>
          </a:p>
        </p:txBody>
      </p:sp>
      <p:sp>
        <p:nvSpPr>
          <p:cNvPr id="16" name="Espaço Reservado para o Número do Slide 6">
            <a:extLst>
              <a:ext uri="{FF2B5EF4-FFF2-40B4-BE49-F238E27FC236}">
                <a16:creationId xmlns="" xmlns:a16="http://schemas.microsoft.com/office/drawing/2014/main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53D7EE4-1EDB-42FD-B6B7-A82C9F31F0F4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bra de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0">
            <a:extLst>
              <a:ext uri="{FF2B5EF4-FFF2-40B4-BE49-F238E27FC236}">
                <a16:creationId xmlns=""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21" name="Subtítulo 11">
            <a:extLst>
              <a:ext uri="{FF2B5EF4-FFF2-40B4-BE49-F238E27FC236}">
                <a16:creationId xmlns=""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/>
            </a:lvl1pPr>
          </a:lstStyle>
          <a:p>
            <a:pPr rtl="0"/>
            <a:r>
              <a:rPr lang="pt-BR" noProof="0"/>
              <a:t>Clique para editar o estilo do subtítulo Mestre</a:t>
            </a:r>
          </a:p>
        </p:txBody>
      </p:sp>
      <p:sp>
        <p:nvSpPr>
          <p:cNvPr id="30" name="Espaço Reservado para Imagem 28">
            <a:extLst>
              <a:ext uri="{FF2B5EF4-FFF2-40B4-BE49-F238E27FC236}">
                <a16:creationId xmlns=""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Inserir foto aqui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="" xmlns:a16="http://schemas.microsoft.com/office/drawing/2014/main" id="{51E8A8BA-B48F-4CEA-A820-8955D55D05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="" xmlns:a16="http://schemas.microsoft.com/office/drawing/2014/main" id="{D894FBB1-EC2B-4CAB-AE4E-A7A156244F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2">
            <a:extLst>
              <a:ext uri="{FF2B5EF4-FFF2-40B4-BE49-F238E27FC236}">
                <a16:creationId xmlns="" xmlns:a16="http://schemas.microsoft.com/office/drawing/2014/main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t-BR" noProof="0"/>
              <a:t>CLIQUE PARA ADICIONAR UM TÍTULO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="" xmlns:a16="http://schemas.microsoft.com/office/drawing/2014/main" id="{37EFB8CD-537B-4E5E-8F93-82EED2C841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Clique para adicionar conteúdo</a:t>
            </a:r>
          </a:p>
        </p:txBody>
      </p:sp>
      <p:sp>
        <p:nvSpPr>
          <p:cNvPr id="19" name="Espaço Reservado para Rodapé 9">
            <a:extLst>
              <a:ext uri="{FF2B5EF4-FFF2-40B4-BE49-F238E27FC236}">
                <a16:creationId xmlns="" xmlns:a16="http://schemas.microsoft.com/office/drawing/2014/main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20" name="Espaço Reservado para Data 8">
            <a:extLst>
              <a:ext uri="{FF2B5EF4-FFF2-40B4-BE49-F238E27FC236}">
                <a16:creationId xmlns="" xmlns:a16="http://schemas.microsoft.com/office/drawing/2014/main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t-BR" noProof="0"/>
              <a:t>11/02/20XX</a:t>
            </a:r>
          </a:p>
        </p:txBody>
      </p:sp>
      <p:sp>
        <p:nvSpPr>
          <p:cNvPr id="21" name="Espaço Reservado para o Número do Slide 10">
            <a:extLst>
              <a:ext uri="{FF2B5EF4-FFF2-40B4-BE49-F238E27FC236}">
                <a16:creationId xmlns="" xmlns:a16="http://schemas.microsoft.com/office/drawing/2014/main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>
            <a:extLst>
              <a:ext uri="{FF2B5EF4-FFF2-40B4-BE49-F238E27FC236}">
                <a16:creationId xmlns="" xmlns:a16="http://schemas.microsoft.com/office/drawing/2014/main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t-BR" noProof="0"/>
              <a:t>CLIQUE PARA ADICIONAR UM TÍTULO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7FB4C3E1-495D-437D-A1DB-87F3028BBA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Conteúdo 2">
            <a:extLst>
              <a:ext uri="{FF2B5EF4-FFF2-40B4-BE49-F238E27FC236}">
                <a16:creationId xmlns="" xmlns:a16="http://schemas.microsoft.com/office/drawing/2014/main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Clique para adicionar conteúdo</a:t>
            </a:r>
          </a:p>
        </p:txBody>
      </p:sp>
      <p:sp>
        <p:nvSpPr>
          <p:cNvPr id="8" name="Espaço Reservado para Rodapé 9">
            <a:extLst>
              <a:ext uri="{FF2B5EF4-FFF2-40B4-BE49-F238E27FC236}">
                <a16:creationId xmlns="" xmlns:a16="http://schemas.microsoft.com/office/drawing/2014/main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9" name="Espaço Reservado para Data 8">
            <a:extLst>
              <a:ext uri="{FF2B5EF4-FFF2-40B4-BE49-F238E27FC236}">
                <a16:creationId xmlns="" xmlns:a16="http://schemas.microsoft.com/office/drawing/2014/main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t-BR" noProof="0"/>
              <a:t>11/02/20XX</a:t>
            </a:r>
          </a:p>
        </p:txBody>
      </p:sp>
      <p:sp>
        <p:nvSpPr>
          <p:cNvPr id="10" name="Espaço Reservado para o Número do Slide 10">
            <a:extLst>
              <a:ext uri="{FF2B5EF4-FFF2-40B4-BE49-F238E27FC236}">
                <a16:creationId xmlns="" xmlns:a16="http://schemas.microsoft.com/office/drawing/2014/main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Imagem 16">
            <a:extLst>
              <a:ext uri="{FF2B5EF4-FFF2-40B4-BE49-F238E27FC236}">
                <a16:creationId xmlns="" xmlns:a16="http://schemas.microsoft.com/office/drawing/2014/main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Inserir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 rtlCol="0"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t-BR" noProof="0"/>
              <a:t>Inserir texto aqui</a:t>
            </a:r>
          </a:p>
        </p:txBody>
      </p:sp>
      <p:sp>
        <p:nvSpPr>
          <p:cNvPr id="25" name="Subtítulo 2">
            <a:extLst>
              <a:ext uri="{FF2B5EF4-FFF2-40B4-BE49-F238E27FC236}">
                <a16:creationId xmlns="" xmlns:a16="http://schemas.microsoft.com/office/drawing/2014/main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t-BR" sz="1800" noProof="0">
                <a:solidFill>
                  <a:schemeClr val="bg1"/>
                </a:solidFill>
              </a:rPr>
              <a:t>Inserir subtítulo aqui</a:t>
            </a:r>
          </a:p>
        </p:txBody>
      </p:sp>
      <p:sp>
        <p:nvSpPr>
          <p:cNvPr id="14" name="Espaço Reservado para Rodapé 4">
            <a:extLst>
              <a:ext uri="{FF2B5EF4-FFF2-40B4-BE49-F238E27FC236}">
                <a16:creationId xmlns="" xmlns:a16="http://schemas.microsoft.com/office/drawing/2014/main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15" name="Espaço Reservado para Data 3">
            <a:extLst>
              <a:ext uri="{FF2B5EF4-FFF2-40B4-BE49-F238E27FC236}">
                <a16:creationId xmlns="" xmlns:a16="http://schemas.microsoft.com/office/drawing/2014/main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t-BR" noProof="0"/>
              <a:t>11/02/20XX</a:t>
            </a:r>
          </a:p>
        </p:txBody>
      </p:sp>
      <p:sp>
        <p:nvSpPr>
          <p:cNvPr id="16" name="Espaço Reservado para o Número do Slide 5">
            <a:extLst>
              <a:ext uri="{FF2B5EF4-FFF2-40B4-BE49-F238E27FC236}">
                <a16:creationId xmlns="" xmlns:a16="http://schemas.microsoft.com/office/drawing/2014/main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A2AE2B76-F97F-4BE2-8670-72276A5F21A5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cxnSp>
        <p:nvCxnSpPr>
          <p:cNvPr id="8" name="Conector Reto 7">
            <a:extLst>
              <a:ext uri="{FF2B5EF4-FFF2-40B4-BE49-F238E27FC236}">
                <a16:creationId xmlns="" xmlns:a16="http://schemas.microsoft.com/office/drawing/2014/main" id="{EBDF219B-DD0E-4D26-8B59-3FE43A2525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2">
            <a:extLst>
              <a:ext uri="{FF2B5EF4-FFF2-40B4-BE49-F238E27FC236}">
                <a16:creationId xmlns="" xmlns:a16="http://schemas.microsoft.com/office/drawing/2014/main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="" xmlns:a16="http://schemas.microsoft.com/office/drawing/2014/main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Clique para adicionar conteúdo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="" xmlns:a16="http://schemas.microsoft.com/office/drawing/2014/main" id="{E7B3A45C-71C1-4ADC-89E0-AF6924CA17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Rodapé 9">
            <a:extLst>
              <a:ext uri="{FF2B5EF4-FFF2-40B4-BE49-F238E27FC236}">
                <a16:creationId xmlns="" xmlns:a16="http://schemas.microsoft.com/office/drawing/2014/main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13" name="Espaço Reservado para Data 8">
            <a:extLst>
              <a:ext uri="{FF2B5EF4-FFF2-40B4-BE49-F238E27FC236}">
                <a16:creationId xmlns="" xmlns:a16="http://schemas.microsoft.com/office/drawing/2014/main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t-BR" noProof="0"/>
              <a:t>11/02/20XX</a:t>
            </a:r>
          </a:p>
        </p:txBody>
      </p:sp>
      <p:sp>
        <p:nvSpPr>
          <p:cNvPr id="14" name="Espaço Reservado para o Número do Slide 10">
            <a:extLst>
              <a:ext uri="{FF2B5EF4-FFF2-40B4-BE49-F238E27FC236}">
                <a16:creationId xmlns="" xmlns:a16="http://schemas.microsoft.com/office/drawing/2014/main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>
            <a:extLst>
              <a:ext uri="{FF2B5EF4-FFF2-40B4-BE49-F238E27FC236}">
                <a16:creationId xmlns="" xmlns:a16="http://schemas.microsoft.com/office/drawing/2014/main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="" xmlns:a16="http://schemas.microsoft.com/office/drawing/2014/main" id="{203BC10E-3DDD-4EC5-BD6D-D8D180BF39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Conteúdo 2">
            <a:extLst>
              <a:ext uri="{FF2B5EF4-FFF2-40B4-BE49-F238E27FC236}">
                <a16:creationId xmlns="" xmlns:a16="http://schemas.microsoft.com/office/drawing/2014/main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t-BR" noProof="0"/>
              <a:t>Clique para adicionar conteúdo</a:t>
            </a:r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="" xmlns:a16="http://schemas.microsoft.com/office/drawing/2014/main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11" name="Espaço Reservado para Data 8">
            <a:extLst>
              <a:ext uri="{FF2B5EF4-FFF2-40B4-BE49-F238E27FC236}">
                <a16:creationId xmlns="" xmlns:a16="http://schemas.microsoft.com/office/drawing/2014/main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t-BR" noProof="0"/>
              <a:t>11/02/20XX</a:t>
            </a:r>
          </a:p>
        </p:txBody>
      </p:sp>
      <p:sp>
        <p:nvSpPr>
          <p:cNvPr id="12" name="Espaço Reservado para o Número do Slide 10">
            <a:extLst>
              <a:ext uri="{FF2B5EF4-FFF2-40B4-BE49-F238E27FC236}">
                <a16:creationId xmlns="" xmlns:a16="http://schemas.microsoft.com/office/drawing/2014/main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0303F77D-1BEF-481A-B8C1-15974ED46EB7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11/02/20XX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=""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pPr rtl="0"/>
            <a:fld id="{C3DB2ADC-AF19-4574-8C10-79B5B04FCA27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19duilio47.blogspot.com/2017/03/machado-enxada-foice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1615651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berosampa.blogspot.com/2016/03/torradas-queimadas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ezanal.com/blog/torneira-transparente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ezanal.com/blog/torneira-transparente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ezanal.com/blog/torneira-transparente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ezanal.com/blog/torneira-transparente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energyconsulting.blogspot.com/2016/06/la-fotovoltaica-acapara-el-64-de-la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sicologandortvi.blogspot.com/2014/02/construcao-da-identidade-nacional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acontaminacion.org/impacto-ambiental-de-los-megaembalses/5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artacampinas.com.br/2016/03/2016-e-metade-dos-brasileiros-100-milhoes-nao-tem-coleta-de-esgoto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anielfigueiredoadvogado.blogspot.com/2013/10/caminhao-pipa-lucra-com-venda-de-agua.html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qaz.wiki/wiki/Septic_tank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sildefatopb.com.br/2019/10/01/estiagem-faz-governo-da-paraiba-decretar-situacao-de-emergencia-em-177-municipios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d/3.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ecadeinvestigaciones.wordpress.com/2012/04/30/dato-curioso-13-el-rio-amazonas-el-mas-largo-y-caudaloso-del-mundo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3.0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sildefators.com.br/2019/10/28/avanca-projeto-de-acesso-social-a-agua-na-regiao-da-campanha-do-rs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d/3.0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sildefators.com.br/2019/10/28/avanca-projeto-de-acesso-social-a-agua-na-regiao-da-campanha-do-rs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d/3.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sildefators.com.br/2019/10/28/avanca-projeto-de-acesso-social-a-agua-na-regiao-da-campanha-do-rs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d/3.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sildefators.com.br/2019/10/28/avanca-projeto-de-acesso-social-a-agua-na-regiao-da-campanha-do-rs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d/3.0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sildefators.com.br/2019/10/28/avanca-projeto-de-acesso-social-a-agua-na-regiao-da-campanha-do-rs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sildefators.com.br/2019/10/28/avanca-projeto-de-acesso-social-a-agua-na-regiao-da-campanha-do-rs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d/3.0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sildefators.com.br/2019/10/28/avanca-projeto-de-acesso-social-a-agua-na-regiao-da-campanha-do-rs" TargetMode="Externa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d/3.0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sildefators.com.br/2019/10/28/avanca-projeto-de-acesso-social-a-agua-na-regiao-da-campanha-do-rs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d/3.0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sildefators.com.br/2019/10/28/avanca-projeto-de-acesso-social-a-agua-na-regiao-da-campanha-do-rs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d/3.0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genciasenado/15672548605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genha.com/blog/como-uma-pessoa-sem-tecnicas-de-lideranca-pode-liderar-uma-equip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924300" cy="3640345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z="2800" dirty="0" smtClean="0"/>
              <a:t>OPORTUNIDADES EN EL NUEVO MARCO REGULATORIO PARA EL SANEAMIENTO BÁSICO EN BRASIL DESDE LA PERSPECTIVA DE ESG</a:t>
            </a:r>
            <a:endParaRPr lang="pt-BR" sz="2800" dirty="0"/>
          </a:p>
        </p:txBody>
      </p:sp>
      <p:sp>
        <p:nvSpPr>
          <p:cNvPr id="8" name="Subtítulo 7">
            <a:extLst>
              <a:ext uri="{FF2B5EF4-FFF2-40B4-BE49-F238E27FC236}">
                <a16:creationId xmlns="" xmlns:a16="http://schemas.microsoft.com/office/drawing/2014/main" id="{952DE27F-5BED-4BCC-887D-5872F796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934" y="5220450"/>
            <a:ext cx="3380437" cy="570748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pt-BR" dirty="0"/>
              <a:t>Valter Bruno de Oliveira Gonzaga</a:t>
            </a:r>
          </a:p>
        </p:txBody>
      </p:sp>
      <p:pic>
        <p:nvPicPr>
          <p:cNvPr id="11" name="Espaço Reservado para Imagem 10" descr="Flores em uma árvore ">
            <a:extLst>
              <a:ext uri="{FF2B5EF4-FFF2-40B4-BE49-F238E27FC236}">
                <a16:creationId xmlns="" xmlns:a16="http://schemas.microsoft.com/office/drawing/2014/main" id="{BC408C47-2E2A-42C6-99D2-EBED0E23C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158" y="0"/>
            <a:ext cx="7315841" cy="6858000"/>
          </a:xfrm>
        </p:spPr>
      </p:pic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Proyectos</a:t>
            </a:r>
            <a:r>
              <a:rPr lang="pt-BR" dirty="0"/>
              <a:t>;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Extracción, transporte, transformación, comercialización y consumo</a:t>
            </a:r>
            <a:endParaRPr lang="pt-BR" dirty="0"/>
          </a:p>
        </p:txBody>
      </p:sp>
      <p:pic>
        <p:nvPicPr>
          <p:cNvPr id="6" name="Espaço Reservado para Imagem 5" descr="Cadeira e mesa de madeira&#10;&#10;Descrição gerada automaticamente com confiança média">
            <a:extLst>
              <a:ext uri="{FF2B5EF4-FFF2-40B4-BE49-F238E27FC236}">
                <a16:creationId xmlns="" xmlns:a16="http://schemas.microsoft.com/office/drawing/2014/main" id="{8B30254D-987A-3F8E-5745-24DBD2D510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28271" r="28271"/>
          <a:stretch>
            <a:fillRect/>
          </a:stretch>
        </p:blipFill>
        <p:spPr/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5C9DBD6B-B03B-2ACA-069D-DDC253DAD4DD}"/>
              </a:ext>
            </a:extLst>
          </p:cNvPr>
          <p:cNvSpPr txBox="1"/>
          <p:nvPr/>
        </p:nvSpPr>
        <p:spPr>
          <a:xfrm>
            <a:off x="6515100" y="6858000"/>
            <a:ext cx="567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://19duilio47.blogspot.com/2017/03/machado-enxada-foice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c/3.0/"/>
              </a:rPr>
              <a:t>CC BY-NC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2766146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</p:spPr>
        <p:txBody>
          <a:bodyPr>
            <a:normAutofit fontScale="90000"/>
          </a:bodyPr>
          <a:lstStyle/>
          <a:p>
            <a:r>
              <a:rPr lang="es-ES" dirty="0"/>
              <a:t>Ciclo de materiales</a:t>
            </a:r>
            <a:br>
              <a:rPr lang="es-ES" dirty="0"/>
            </a:br>
            <a:r>
              <a:rPr lang="es-ES" dirty="0"/>
              <a:t>No generación – Reutilización – reciclaje – eliminación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Espaço Reservado para Imagem 5" descr="Mesa com vaso de planta&#10;&#10;Descrição gerada automaticamente com confiança média">
            <a:extLst>
              <a:ext uri="{FF2B5EF4-FFF2-40B4-BE49-F238E27FC236}">
                <a16:creationId xmlns="" xmlns:a16="http://schemas.microsoft.com/office/drawing/2014/main" id="{1A5B81B7-F980-6C46-1CCA-3BB6674F96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20787" r="39894" b="1"/>
          <a:stretch/>
        </p:blipFill>
        <p:spPr>
          <a:xfrm>
            <a:off x="6515100" y="10"/>
            <a:ext cx="567690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103979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302500" cy="3871143"/>
          </a:xfrm>
        </p:spPr>
        <p:txBody>
          <a:bodyPr/>
          <a:lstStyle/>
          <a:p>
            <a:r>
              <a:rPr lang="es-ES" dirty="0"/>
              <a:t>Plan Nacional de Adaptación al Cambio Climático (PNA)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Imagem 5" descr="Pedaço de bolo de chocolate&#10;&#10;Descrição gerada automaticamente">
            <a:extLst>
              <a:ext uri="{FF2B5EF4-FFF2-40B4-BE49-F238E27FC236}">
                <a16:creationId xmlns="" xmlns:a16="http://schemas.microsoft.com/office/drawing/2014/main" id="{DFD12627-D7EB-3C39-0F66-E357BC067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04859" y="-97970"/>
            <a:ext cx="6096000" cy="695597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7F2924AE-024B-E4E0-E53F-D313383B7758}"/>
              </a:ext>
            </a:extLst>
          </p:cNvPr>
          <p:cNvSpPr txBox="1"/>
          <p:nvPr/>
        </p:nvSpPr>
        <p:spPr>
          <a:xfrm>
            <a:off x="6204859" y="4574763"/>
            <a:ext cx="609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iberosampa.blogspot.com/2016/03/torradas-queimadas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c-nd/3.0/"/>
              </a:rPr>
              <a:t>CC BY-NC-ND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125992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es-ES" sz="2000" dirty="0"/>
              <a:t>I. </a:t>
            </a:r>
            <a:r>
              <a:rPr lang="es-ES" sz="2000" b="1" dirty="0">
                <a:solidFill>
                  <a:srgbClr val="00B0F0"/>
                </a:solidFill>
              </a:rPr>
              <a:t>Abastecimiento de agua potable:</a:t>
            </a:r>
            <a:r>
              <a:rPr lang="es-ES" sz="2000" b="1" dirty="0"/>
              <a:t> </a:t>
            </a:r>
            <a:r>
              <a:rPr lang="es-ES" sz="2000" dirty="0"/>
              <a:t>comprende las actividades, infraestructuras e instalaciones necesarias para el suministro público de agua potable, desde la captación hasta las conexiones de los edificios y sus respectivos instrumentos </a:t>
            </a:r>
            <a:r>
              <a:rPr lang="es-ES" sz="2000" dirty="0" smtClean="0"/>
              <a:t>de medida</a:t>
            </a:r>
            <a:r>
              <a:rPr lang="es-ES" sz="2000" dirty="0"/>
              <a:t>; 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Espaço Reservado para Imagem 5" descr="Vaso de vidro&#10;&#10;Descrição gerada automaticamente">
            <a:extLst>
              <a:ext uri="{FF2B5EF4-FFF2-40B4-BE49-F238E27FC236}">
                <a16:creationId xmlns="" xmlns:a16="http://schemas.microsoft.com/office/drawing/2014/main" id="{384F2806-746E-301E-C2D2-B7F426EC39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22407" r="22407"/>
          <a:stretch>
            <a:fillRect/>
          </a:stretch>
        </p:blipFill>
        <p:spPr/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A29D846A-27B0-371B-F6EC-21B8FC799AC0}"/>
              </a:ext>
            </a:extLst>
          </p:cNvPr>
          <p:cNvSpPr txBox="1"/>
          <p:nvPr/>
        </p:nvSpPr>
        <p:spPr>
          <a:xfrm>
            <a:off x="6515100" y="6858000"/>
            <a:ext cx="567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www.artezanal.com/blog/torneira-transparente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c-sa/3.0/"/>
              </a:rPr>
              <a:t>CC BY-SA-NC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2815212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es-ES" sz="2000" dirty="0"/>
              <a:t>II</a:t>
            </a:r>
            <a:r>
              <a:rPr lang="es-ES" sz="2000" b="1" dirty="0">
                <a:solidFill>
                  <a:schemeClr val="bg2">
                    <a:lumMod val="50000"/>
                  </a:schemeClr>
                </a:solidFill>
              </a:rPr>
              <a:t>. Aguas residuales sanitarias</a:t>
            </a:r>
            <a:r>
              <a:rPr lang="es-ES" sz="2000" dirty="0"/>
              <a:t>: comprenden las actividades, infraestructuras e instalaciones operativas para la recolección, transporte, tratamiento y disposición final adecuada de las aguas residuales sanitarias, desde la construcción de conexiones hasta su liberación final al medio ambiente;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="" xmlns:a16="http://schemas.microsoft.com/office/drawing/2014/main" id="{384F2806-746E-301E-C2D2-B7F426EC39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740873"/>
            <a:ext cx="5676900" cy="5376254"/>
          </a:xfr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A29D846A-27B0-371B-F6EC-21B8FC799AC0}"/>
              </a:ext>
            </a:extLst>
          </p:cNvPr>
          <p:cNvSpPr txBox="1"/>
          <p:nvPr/>
        </p:nvSpPr>
        <p:spPr>
          <a:xfrm>
            <a:off x="6515100" y="6858000"/>
            <a:ext cx="567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www.artezanal.com/blog/torneira-transparente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c-sa/3.0/"/>
              </a:rPr>
              <a:t>CC BY-SA-NC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3676623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es-ES" sz="2000" dirty="0"/>
              <a:t>II. Limpieza urbana y gestión de residuos sólidos: conjunto de actividades, infraestructuras e instalaciones operativas para la recolección, transporte, transbordo, tratamiento y disposición final de residuos domésticos y basuras provenientes del barrido y limpieza de lugares y vías públicas; 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="" xmlns:a16="http://schemas.microsoft.com/office/drawing/2014/main" id="{384F2806-746E-301E-C2D2-B7F426EC39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2009775"/>
            <a:ext cx="5676900" cy="2838450"/>
          </a:xfr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A29D846A-27B0-371B-F6EC-21B8FC799AC0}"/>
              </a:ext>
            </a:extLst>
          </p:cNvPr>
          <p:cNvSpPr txBox="1"/>
          <p:nvPr/>
        </p:nvSpPr>
        <p:spPr>
          <a:xfrm>
            <a:off x="6515100" y="6858000"/>
            <a:ext cx="567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www.artezanal.com/blog/torneira-transparente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c-sa/3.0/"/>
              </a:rPr>
              <a:t>CC BY-SA-NC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859577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es-ES" sz="1600" dirty="0"/>
              <a:t>III. </a:t>
            </a:r>
            <a:r>
              <a:rPr lang="es-ES" sz="1600" b="1" dirty="0">
                <a:solidFill>
                  <a:srgbClr val="92D050"/>
                </a:solidFill>
              </a:rPr>
              <a:t>Drenaje y gestión de aguas pluviales, limpieza e inspección preventiva de las respectivas redes urbanas</a:t>
            </a:r>
            <a:r>
              <a:rPr lang="es-ES" sz="1600" dirty="0"/>
              <a:t>: conjunto de actividades, infraestructuras e instalaciones operativas para el drenaje urbano de aguas pluviales, transporte, detención o retención para el amortiguamiento de caudales de inundación, tratamiento y disposición final de aguas pluviales drenadas en zonas urbanas (redacción dada por la Ley N° 13.308,  2016).</a:t>
            </a:r>
            <a:r>
              <a:rPr lang="pt-BR" sz="1600" dirty="0"/>
              <a:t/>
            </a:r>
            <a:br>
              <a:rPr lang="pt-BR" sz="1600" dirty="0"/>
            </a:br>
            <a:endParaRPr lang="pt-BR" sz="1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="" xmlns:a16="http://schemas.microsoft.com/office/drawing/2014/main" id="{384F2806-746E-301E-C2D2-B7F426EC39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147" y="2009775"/>
            <a:ext cx="3806806" cy="2838450"/>
          </a:xfr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A29D846A-27B0-371B-F6EC-21B8FC799AC0}"/>
              </a:ext>
            </a:extLst>
          </p:cNvPr>
          <p:cNvSpPr txBox="1"/>
          <p:nvPr/>
        </p:nvSpPr>
        <p:spPr>
          <a:xfrm>
            <a:off x="6515100" y="6858000"/>
            <a:ext cx="567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www.artezanal.com/blog/torneira-transparente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c-sa/3.0/"/>
              </a:rPr>
              <a:t>CC BY-SA-NC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13673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Vertederos de </a:t>
            </a:r>
            <a:r>
              <a:rPr lang="es-ES" dirty="0" smtClean="0"/>
              <a:t>incineración e 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Integración Energética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Espaço Reservado para Imagem 5" descr="Cidade com prédios e água ao fundo&#10;&#10;Descrição gerada automaticamente">
            <a:extLst>
              <a:ext uri="{FF2B5EF4-FFF2-40B4-BE49-F238E27FC236}">
                <a16:creationId xmlns="" xmlns:a16="http://schemas.microsoft.com/office/drawing/2014/main" id="{5DEDDB89-9B09-D199-6BCB-B5869A8ED9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8958" r="18958"/>
          <a:stretch>
            <a:fillRect/>
          </a:stretch>
        </p:blipFill>
        <p:spPr/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3012FC0A-66FB-474C-E02E-9FC5DEA41DDB}"/>
              </a:ext>
            </a:extLst>
          </p:cNvPr>
          <p:cNvSpPr txBox="1"/>
          <p:nvPr/>
        </p:nvSpPr>
        <p:spPr>
          <a:xfrm>
            <a:off x="6515100" y="6858000"/>
            <a:ext cx="567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smartenergyconsulting.blogspot.com/2016/06/la-fotovoltaica-acapara-el-64-de-la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/3.0/"/>
              </a:rPr>
              <a:t>CC BY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1909989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Los vertederos a pequeña escala Y LAS CREENCIAS HUMANAS</a:t>
            </a:r>
            <a:br>
              <a:rPr lang="es-ES" dirty="0"/>
            </a:br>
            <a:r>
              <a:rPr lang="es-ES" dirty="0"/>
              <a:t>- PERTENENCIA E IMPORTANCIA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Espaço Reservado para Imagem 5" descr="Imagem editada de rosto de pessoa&#10;&#10;Descrição gerada automaticamente com confiança média">
            <a:extLst>
              <a:ext uri="{FF2B5EF4-FFF2-40B4-BE49-F238E27FC236}">
                <a16:creationId xmlns="" xmlns:a16="http://schemas.microsoft.com/office/drawing/2014/main" id="{559B82B1-2422-78FB-F01D-552D63483E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161" r="1161"/>
          <a:stretch>
            <a:fillRect/>
          </a:stretch>
        </p:blipFill>
        <p:spPr/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1CEC3D45-D6E2-5A0E-818C-049A95DFD3EB}"/>
              </a:ext>
            </a:extLst>
          </p:cNvPr>
          <p:cNvSpPr txBox="1"/>
          <p:nvPr/>
        </p:nvSpPr>
        <p:spPr>
          <a:xfrm>
            <a:off x="6515100" y="6858000"/>
            <a:ext cx="567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psicologandortvi.blogspot.com/2014/02/construcao-da-identidade-nacional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c/3.0/"/>
              </a:rPr>
              <a:t>CC BY-NC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1554993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Agua potable</a:t>
            </a:r>
            <a:br>
              <a:rPr lang="es-ES" dirty="0"/>
            </a:br>
            <a:r>
              <a:rPr lang="es-ES" dirty="0"/>
              <a:t>Tratamiento y distribución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Espaço Reservado para Imagem 5" descr="Vista aérea de uma ponte&#10;&#10;Descrição gerada automaticamente com confiança média">
            <a:extLst>
              <a:ext uri="{FF2B5EF4-FFF2-40B4-BE49-F238E27FC236}">
                <a16:creationId xmlns="" xmlns:a16="http://schemas.microsoft.com/office/drawing/2014/main" id="{2E43AC73-F975-8342-C72E-13E68AE406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8611" r="8611"/>
          <a:stretch>
            <a:fillRect/>
          </a:stretch>
        </p:blipFill>
        <p:spPr/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00E7113D-8D2E-AEB1-29F4-B938103CCE3C}"/>
              </a:ext>
            </a:extLst>
          </p:cNvPr>
          <p:cNvSpPr txBox="1"/>
          <p:nvPr/>
        </p:nvSpPr>
        <p:spPr>
          <a:xfrm>
            <a:off x="6515100" y="6858000"/>
            <a:ext cx="567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lacontaminacion.org/impacto-ambiental-de-los-megaembalses/5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c-nd/3.0/"/>
              </a:rPr>
              <a:t>CC BY-NC-ND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76665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="" xmlns:a16="http://schemas.microsoft.com/office/drawing/2014/main" id="{B23FC7E0-8B1E-46C1-B5D2-6A4336A2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 rtlCol="0">
            <a:normAutofit/>
          </a:bodyPr>
          <a:lstStyle/>
          <a:p>
            <a:pPr rtl="0"/>
            <a:r>
              <a:rPr lang="pt-BR" sz="2800" dirty="0" smtClean="0"/>
              <a:t>Las Grandes </a:t>
            </a:r>
            <a:r>
              <a:rPr lang="pt-BR" sz="2800" dirty="0" err="1" smtClean="0"/>
              <a:t>Navegaciones</a:t>
            </a:r>
            <a:endParaRPr lang="pt-BR" sz="2800" dirty="0"/>
          </a:p>
        </p:txBody>
      </p:sp>
      <p:pic>
        <p:nvPicPr>
          <p:cNvPr id="17" name="Espaço Reservado para Imagem 16" descr="Troncos empilhados ">
            <a:extLst>
              <a:ext uri="{FF2B5EF4-FFF2-40B4-BE49-F238E27FC236}">
                <a16:creationId xmlns="" xmlns:a16="http://schemas.microsoft.com/office/drawing/2014/main" id="{069DD88F-78FC-4DAA-A2E4-DDE824B530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876799" cy="6858000"/>
          </a:xfrm>
        </p:spPr>
      </p:pic>
      <p:sp>
        <p:nvSpPr>
          <p:cNvPr id="15" name="Espaço Reservado para Conteúdo 14">
            <a:extLst>
              <a:ext uri="{FF2B5EF4-FFF2-40B4-BE49-F238E27FC236}">
                <a16:creationId xmlns="" xmlns:a16="http://schemas.microsoft.com/office/drawing/2014/main" id="{7A36CB73-B78B-49B6-935C-9C0ABBB4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966" y="2227118"/>
            <a:ext cx="6005933" cy="3774464"/>
          </a:xfrm>
        </p:spPr>
        <p:txBody>
          <a:bodyPr rtlCol="0">
            <a:normAutofit/>
          </a:bodyPr>
          <a:lstStyle/>
          <a:p>
            <a:r>
              <a:rPr lang="pt-BR" dirty="0"/>
              <a:t>Ciclo Pau Brasil
Ciclo de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caña</a:t>
            </a:r>
            <a:r>
              <a:rPr lang="pt-BR" dirty="0"/>
              <a:t> de </a:t>
            </a:r>
            <a:r>
              <a:rPr lang="pt-BR" dirty="0" err="1"/>
              <a:t>azúcar</a:t>
            </a:r>
            <a:r>
              <a:rPr lang="pt-BR" dirty="0"/>
              <a:t> 
Ciclo </a:t>
            </a:r>
            <a:r>
              <a:rPr lang="pt-BR" dirty="0" err="1"/>
              <a:t>del</a:t>
            </a:r>
            <a:r>
              <a:rPr lang="pt-BR" dirty="0"/>
              <a:t> Oro
Ciclo Diamante (Diamantina, Chica da Silva)
Ciclo </a:t>
            </a:r>
            <a:r>
              <a:rPr lang="pt-BR" dirty="0" err="1"/>
              <a:t>del</a:t>
            </a:r>
            <a:r>
              <a:rPr lang="pt-BR" dirty="0"/>
              <a:t> café
</a:t>
            </a:r>
            <a:r>
              <a:rPr lang="pt-BR" dirty="0" err="1"/>
              <a:t>Cacao</a:t>
            </a:r>
            <a:r>
              <a:rPr lang="pt-BR" dirty="0"/>
              <a:t>
</a:t>
            </a:r>
            <a:r>
              <a:rPr lang="pt-BR" dirty="0" err="1" smtClean="0"/>
              <a:t>Commodoties</a:t>
            </a:r>
            <a:r>
              <a:rPr lang="pt-BR" dirty="0" smtClean="0"/>
              <a:t> </a:t>
            </a:r>
            <a:r>
              <a:rPr lang="pt-BR" dirty="0"/>
              <a:t>(soja y </a:t>
            </a:r>
            <a:r>
              <a:rPr lang="pt-BR" dirty="0" err="1"/>
              <a:t>maíz</a:t>
            </a:r>
            <a:r>
              <a:rPr lang="pt-BR" dirty="0"/>
              <a:t>)
Mineral de </a:t>
            </a:r>
            <a:r>
              <a:rPr lang="pt-BR" dirty="0" err="1"/>
              <a:t>hierro</a:t>
            </a:r>
            <a:endParaRPr lang="pt-BR" dirty="0"/>
          </a:p>
          <a:p>
            <a:pPr rtl="0"/>
            <a:endParaRPr lang="pt-BR" dirty="0"/>
          </a:p>
        </p:txBody>
      </p:sp>
      <p:sp>
        <p:nvSpPr>
          <p:cNvPr id="12" name="Espaço Reservado para Rodapé 11">
            <a:extLst>
              <a:ext uri="{FF2B5EF4-FFF2-40B4-BE49-F238E27FC236}">
                <a16:creationId xmlns="" xmlns:a16="http://schemas.microsoft.com/office/drawing/2014/main" id="{2A9A318B-C356-4589-A8F8-8553636F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10" name="Espaço Reservado para Data 9">
            <a:extLst>
              <a:ext uri="{FF2B5EF4-FFF2-40B4-BE49-F238E27FC236}">
                <a16:creationId xmlns="" xmlns:a16="http://schemas.microsoft.com/office/drawing/2014/main" id="{783B1F06-4CB0-449A-A15D-1B0E201D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t-BR" dirty="0"/>
              <a:t>11/02/20XX</a:t>
            </a:r>
          </a:p>
        </p:txBody>
      </p:sp>
      <p:sp>
        <p:nvSpPr>
          <p:cNvPr id="13" name="Espaço Reservado para o Número do Slide 12">
            <a:extLst>
              <a:ext uri="{FF2B5EF4-FFF2-40B4-BE49-F238E27FC236}">
                <a16:creationId xmlns="" xmlns:a16="http://schemas.microsoft.com/office/drawing/2014/main" id="{76654C7F-5F04-43D8-88C7-13355302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2028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6970" y="914400"/>
            <a:ext cx="5227171" cy="3871143"/>
          </a:xfrm>
        </p:spPr>
        <p:txBody>
          <a:bodyPr/>
          <a:lstStyle/>
          <a:p>
            <a:r>
              <a:rPr lang="es-ES" sz="1400" b="1" dirty="0"/>
              <a:t>sector de saneamiento, como la elaboración del Atlas Brasil </a:t>
            </a:r>
            <a:r>
              <a:rPr lang="es-ES" sz="1400" dirty="0"/>
              <a:t>– Abastecimiento de Agua Urbana, Atlas </a:t>
            </a:r>
            <a:r>
              <a:rPr lang="es-ES" sz="1400" dirty="0" smtClean="0"/>
              <a:t>Alcantarillado</a:t>
            </a:r>
            <a:br>
              <a:rPr lang="es-ES" sz="1400" dirty="0" smtClean="0"/>
            </a:b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 smtClean="0"/>
              <a:t> </a:t>
            </a:r>
            <a:r>
              <a:rPr lang="es-ES" sz="1400" dirty="0"/>
              <a:t>– Descontaminación de Cuencas Hidrográficas y el Programa de Descontaminación de Cuencas Hidrográficas (Prodes), con el objetivo de la operación eficiente de plantas de tratamiento de aguas residuales, además de estudios hidrogeológicos en RM y mapeo de cursos de agua susceptibles a la ocurrencia de inundaciones, clasificados como altos,  Vulnerabilidad media o baja</a:t>
            </a:r>
            <a:endParaRPr lang="pt-BR" sz="1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Espaço Reservado para Imagem 5" descr="Casa na beira do rio&#10;&#10;Descrição gerada automaticamente com confiança média">
            <a:extLst>
              <a:ext uri="{FF2B5EF4-FFF2-40B4-BE49-F238E27FC236}">
                <a16:creationId xmlns="" xmlns:a16="http://schemas.microsoft.com/office/drawing/2014/main" id="{676E0740-53B9-04DF-8A63-DDDD2EC303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22269" r="22269"/>
          <a:stretch>
            <a:fillRect/>
          </a:stretch>
        </p:blipFill>
        <p:spPr/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580E8AF8-CA51-A7D4-ECD6-B5D310005516}"/>
              </a:ext>
            </a:extLst>
          </p:cNvPr>
          <p:cNvSpPr txBox="1"/>
          <p:nvPr/>
        </p:nvSpPr>
        <p:spPr>
          <a:xfrm>
            <a:off x="6515100" y="6858000"/>
            <a:ext cx="567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cartacampinas.com.br/2016/03/2016-e-metade-dos-brasileiros-100-milhoes-nao-tem-coleta-de-esgoto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/3.0/"/>
              </a:rPr>
              <a:t>CC BY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4284637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5325" y="914400"/>
            <a:ext cx="5227171" cy="3871143"/>
          </a:xfrm>
        </p:spPr>
        <p:txBody>
          <a:bodyPr/>
          <a:lstStyle/>
          <a:p>
            <a:r>
              <a:rPr lang="es-ES" sz="1400" b="1" dirty="0"/>
              <a:t>Déficit.</a:t>
            </a:r>
            <a:r>
              <a:rPr lang="es-ES" sz="1400" dirty="0"/>
              <a:t/>
            </a:r>
            <a:br>
              <a:rPr lang="es-ES" sz="1400" dirty="0"/>
            </a:br>
            <a:r>
              <a:rPr lang="es-ES" sz="1400" dirty="0"/>
              <a:t>POBLACIÓN TOTAL</a:t>
            </a:r>
            <a:br>
              <a:rPr lang="es-ES" sz="1400" dirty="0"/>
            </a:br>
            <a:r>
              <a:rPr lang="es-ES" sz="1400" dirty="0"/>
              <a:t>Población con oferta de servicios: a) no los utiliza; b) Uso inadecuado y uso adecuado.</a:t>
            </a:r>
            <a:br>
              <a:rPr lang="es-ES" sz="1400" dirty="0"/>
            </a:br>
            <a:r>
              <a:rPr lang="es-ES" sz="1400" dirty="0"/>
              <a:t>Población sin oferta pública: soluciones individuales adecuadas y soluciones individuales inadecuadas (precaria).</a:t>
            </a:r>
            <a:br>
              <a:rPr lang="es-ES" sz="1400" dirty="0"/>
            </a:br>
            <a:r>
              <a:rPr lang="es-ES" sz="1400" dirty="0"/>
              <a:t>Población sin cuidados</a:t>
            </a:r>
            <a:endParaRPr lang="pt-BR" sz="1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Espaço Reservado para Imagem 5" descr="Caminhão de lixo&#10;&#10;Descrição gerada automaticamente com confiança baixa">
            <a:extLst>
              <a:ext uri="{FF2B5EF4-FFF2-40B4-BE49-F238E27FC236}">
                <a16:creationId xmlns="" xmlns:a16="http://schemas.microsoft.com/office/drawing/2014/main" id="{B6005F87-DCA4-4DA2-27BB-968313C00B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8958" r="18958"/>
          <a:stretch>
            <a:fillRect/>
          </a:stretch>
        </p:blipFill>
        <p:spPr/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AED78ED5-5057-5A7E-0C3F-44D0A05AC514}"/>
              </a:ext>
            </a:extLst>
          </p:cNvPr>
          <p:cNvSpPr txBox="1"/>
          <p:nvPr/>
        </p:nvSpPr>
        <p:spPr>
          <a:xfrm>
            <a:off x="6515100" y="6858000"/>
            <a:ext cx="567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danielfigueiredoadvogado.blogspot.com/2013/10/caminhao-pipa-lucra-com-venda-de-agua.html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c-nd/3.0/"/>
              </a:rPr>
              <a:t>CC BY-NC-ND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328942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Soluciones individuales</a:t>
            </a:r>
            <a:br>
              <a:rPr lang="es-ES" dirty="0"/>
            </a:br>
            <a:r>
              <a:rPr lang="es-ES" dirty="0"/>
              <a:t>Aljibes, pozos artesianos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-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Espaço Reservado para Imagem 5" descr="Caixa de areia&#10;&#10;Descrição gerada automaticamente com confiança baixa">
            <a:extLst>
              <a:ext uri="{FF2B5EF4-FFF2-40B4-BE49-F238E27FC236}">
                <a16:creationId xmlns="" xmlns:a16="http://schemas.microsoft.com/office/drawing/2014/main" id="{9D74D4B7-FEDD-7103-464F-41A1B1D938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4698" b="4698"/>
          <a:stretch>
            <a:fillRect/>
          </a:stretch>
        </p:blipFill>
        <p:spPr/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88EA8F8-F984-BAB5-EE4C-A7BDA3D1C89C}"/>
              </a:ext>
            </a:extLst>
          </p:cNvPr>
          <p:cNvSpPr txBox="1"/>
          <p:nvPr/>
        </p:nvSpPr>
        <p:spPr>
          <a:xfrm>
            <a:off x="6515100" y="6858000"/>
            <a:ext cx="567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es.qaz.wiki/wiki/Septic_tank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sa/3.0/"/>
              </a:rPr>
              <a:t>CC BY-SA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899563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-EL TEMA DE LA SEQUÍA</a:t>
            </a:r>
            <a:br>
              <a:rPr lang="es-ES" dirty="0" smtClean="0"/>
            </a:br>
            <a:r>
              <a:rPr lang="es-ES" dirty="0" smtClean="0"/>
              <a:t>-Camiones </a:t>
            </a:r>
            <a:br>
              <a:rPr lang="es-ES" dirty="0" smtClean="0"/>
            </a:br>
            <a:r>
              <a:rPr lang="es-ES" dirty="0" smtClean="0"/>
              <a:t>-cisterna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Espaço Reservado para Imagem 5" descr="Uma imagem contendo pedra, tijolo, feito, mesa&#10;&#10;Descrição gerada automaticamente">
            <a:extLst>
              <a:ext uri="{FF2B5EF4-FFF2-40B4-BE49-F238E27FC236}">
                <a16:creationId xmlns="" xmlns:a16="http://schemas.microsoft.com/office/drawing/2014/main" id="{ACECF1C8-9B7D-4159-E417-CA6C2FA363F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22373" r="22373"/>
          <a:stretch>
            <a:fillRect/>
          </a:stretch>
        </p:blipFill>
        <p:spPr/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6194FF78-8D00-DEC5-2A2D-A8436320FF01}"/>
              </a:ext>
            </a:extLst>
          </p:cNvPr>
          <p:cNvSpPr txBox="1"/>
          <p:nvPr/>
        </p:nvSpPr>
        <p:spPr>
          <a:xfrm>
            <a:off x="6515100" y="6858000"/>
            <a:ext cx="567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www.brasildefatopb.com.br/2019/10/01/estiagem-faz-governo-da-paraiba-decretar-situacao-de-emergencia-em-177-municipios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d/3.0/"/>
              </a:rPr>
              <a:t>CC BY-ND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1333973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Transposición del curso de agua</a:t>
            </a:r>
            <a:br>
              <a:rPr lang="es-ES" dirty="0"/>
            </a:br>
            <a:r>
              <a:rPr lang="es-ES" dirty="0"/>
              <a:t>Río Amazonas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Espaço Reservado para Imagem 5" descr="Vista aérea de área verde&#10;&#10;Descrição gerada automaticamente">
            <a:extLst>
              <a:ext uri="{FF2B5EF4-FFF2-40B4-BE49-F238E27FC236}">
                <a16:creationId xmlns="" xmlns:a16="http://schemas.microsoft.com/office/drawing/2014/main" id="{76C25271-BB12-B5DC-85CD-57A93DAFF5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8958" r="18958"/>
          <a:stretch>
            <a:fillRect/>
          </a:stretch>
        </p:blipFill>
        <p:spPr/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49CC2C1-6C73-1B72-35AE-006E7D2B9A69}"/>
              </a:ext>
            </a:extLst>
          </p:cNvPr>
          <p:cNvSpPr txBox="1"/>
          <p:nvPr/>
        </p:nvSpPr>
        <p:spPr>
          <a:xfrm>
            <a:off x="6515100" y="6858000"/>
            <a:ext cx="567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bibliotecadeinvestigaciones.wordpress.com/2012/04/30/dato-curioso-13-el-rio-amazonas-el-mas-largo-y-caudaloso-del-mundo/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c/3.0/"/>
              </a:rPr>
              <a:t>CC BY-NC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2746552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310" y="914400"/>
            <a:ext cx="5227171" cy="3871143"/>
          </a:xfrm>
        </p:spPr>
        <p:txBody>
          <a:bodyPr/>
          <a:lstStyle/>
          <a:p>
            <a:r>
              <a:rPr lang="es-ES" sz="1400" b="1" dirty="0" smtClean="0"/>
              <a:t>la </a:t>
            </a:r>
            <a:r>
              <a:rPr lang="es-ES" sz="1400" b="1" dirty="0"/>
              <a:t>forma más utilizada es </a:t>
            </a:r>
            <a:r>
              <a:rPr lang="es-ES" sz="1400" dirty="0"/>
              <a:t>la red general de alcantarillado o pluvial, que da servicio al 66,5% de los hogares. También se destaca que el 15,6% de los hogares utiliza la fosa séptica como solución para eliminar las aguas residuales. Aun así, el 17,9% de los hogares brasileños no cuenta con una solución adecuada de alcantarillado sanitario, lo que corresponde a 12,4 millones de hogares que arrojan sus aguas residuales a pozos negros, zanjas, ríos, lagos, mar u otros destinos.</a:t>
            </a:r>
            <a:endParaRPr lang="pt-BR" sz="1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="" xmlns:a16="http://schemas.microsoft.com/office/drawing/2014/main" id="{E1EC90FA-B08A-89F6-06B0-3DA7D8EB73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1938814"/>
            <a:ext cx="5676900" cy="2980372"/>
          </a:xfr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ED1FD4F-8BBB-4057-DF7B-EE293CA1F0FC}"/>
              </a:ext>
            </a:extLst>
          </p:cNvPr>
          <p:cNvSpPr txBox="1"/>
          <p:nvPr/>
        </p:nvSpPr>
        <p:spPr>
          <a:xfrm>
            <a:off x="6515100" y="6858000"/>
            <a:ext cx="567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www.brasildefators.com.br/2019/10/28/avanca-projeto-de-acesso-social-a-agua-na-regiao-da-campanha-do-rs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d/3.0/"/>
              </a:rPr>
              <a:t>CC BY-ND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1881323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310" y="914400"/>
            <a:ext cx="5227171" cy="3871143"/>
          </a:xfrm>
        </p:spPr>
        <p:txBody>
          <a:bodyPr/>
          <a:lstStyle/>
          <a:p>
            <a:r>
              <a:rPr lang="es-ES" sz="2400" dirty="0"/>
              <a:t>Economía Solidaria - Modelos de Negocio - Gestión Asociada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="" xmlns:a16="http://schemas.microsoft.com/office/drawing/2014/main" id="{E1EC90FA-B08A-89F6-06B0-3DA7D8EB73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652" y="1938814"/>
            <a:ext cx="3593795" cy="2980372"/>
          </a:xfr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ED1FD4F-8BBB-4057-DF7B-EE293CA1F0FC}"/>
              </a:ext>
            </a:extLst>
          </p:cNvPr>
          <p:cNvSpPr txBox="1"/>
          <p:nvPr/>
        </p:nvSpPr>
        <p:spPr>
          <a:xfrm>
            <a:off x="6515100" y="6858000"/>
            <a:ext cx="567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www.brasildefators.com.br/2019/10/28/avanca-projeto-de-acesso-social-a-agua-na-regiao-da-campanha-do-rs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d/3.0/"/>
              </a:rPr>
              <a:t>CC BY-ND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1236815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310" y="914400"/>
            <a:ext cx="5227171" cy="3871143"/>
          </a:xfrm>
        </p:spPr>
        <p:txBody>
          <a:bodyPr/>
          <a:lstStyle/>
          <a:p>
            <a:r>
              <a:rPr lang="pt-BR" sz="2400" dirty="0"/>
              <a:t>CROWDING-IN</a:t>
            </a:r>
            <a:br>
              <a:rPr lang="pt-BR" sz="2400" dirty="0"/>
            </a:br>
            <a:r>
              <a:rPr lang="pt-BR" sz="2400" dirty="0"/>
              <a:t>CROWDING-OUT</a:t>
            </a:r>
            <a:br>
              <a:rPr lang="pt-BR" sz="2400" dirty="0"/>
            </a:br>
            <a:r>
              <a:rPr lang="es-ES" sz="2400" dirty="0"/>
              <a:t>Economía Solidaria - Modelos de Negocio - Gestión Asociada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="" xmlns:a16="http://schemas.microsoft.com/office/drawing/2014/main" id="{E1EC90FA-B08A-89F6-06B0-3DA7D8EB73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652" y="2553588"/>
            <a:ext cx="3593795" cy="1750823"/>
          </a:xfr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ED1FD4F-8BBB-4057-DF7B-EE293CA1F0FC}"/>
              </a:ext>
            </a:extLst>
          </p:cNvPr>
          <p:cNvSpPr txBox="1"/>
          <p:nvPr/>
        </p:nvSpPr>
        <p:spPr>
          <a:xfrm>
            <a:off x="6515100" y="6858000"/>
            <a:ext cx="567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www.brasildefators.com.br/2019/10/28/avanca-projeto-de-acesso-social-a-agua-na-regiao-da-campanha-do-rs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d/3.0/"/>
              </a:rPr>
              <a:t>CC BY-ND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3914444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310" y="914400"/>
            <a:ext cx="5227171" cy="3871143"/>
          </a:xfrm>
        </p:spPr>
        <p:txBody>
          <a:bodyPr/>
          <a:lstStyle/>
          <a:p>
            <a:r>
              <a:rPr lang="es-ES" sz="2400" dirty="0"/>
              <a:t>Economía Solidaria - Modelos de Negocio - Gestión Asociada</a:t>
            </a:r>
            <a:r>
              <a:rPr lang="pt-BR" sz="2400" dirty="0"/>
              <a:t> SANITÁRIO</a:t>
            </a:r>
            <a:br>
              <a:rPr lang="pt-BR" sz="2400" dirty="0"/>
            </a:br>
            <a:r>
              <a:rPr lang="pt-BR" sz="2400" dirty="0"/>
              <a:t>FOSSAS SÉPTICAS</a:t>
            </a:r>
            <a:br>
              <a:rPr lang="pt-BR" sz="2400" dirty="0"/>
            </a:br>
            <a:r>
              <a:rPr lang="pt-BR" sz="2400" dirty="0"/>
              <a:t>Cobrança</a:t>
            </a:r>
            <a:br>
              <a:rPr lang="pt-BR" sz="2400" dirty="0"/>
            </a:br>
            <a:r>
              <a:rPr lang="pt-BR" sz="2400" dirty="0"/>
              <a:t>déficit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="" xmlns:a16="http://schemas.microsoft.com/office/drawing/2014/main" id="{E1EC90FA-B08A-89F6-06B0-3DA7D8EB73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337" y="2553588"/>
            <a:ext cx="2454424" cy="1750823"/>
          </a:xfr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ED1FD4F-8BBB-4057-DF7B-EE293CA1F0FC}"/>
              </a:ext>
            </a:extLst>
          </p:cNvPr>
          <p:cNvSpPr txBox="1"/>
          <p:nvPr/>
        </p:nvSpPr>
        <p:spPr>
          <a:xfrm>
            <a:off x="6515100" y="6858000"/>
            <a:ext cx="567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www.brasildefators.com.br/2019/10/28/avanca-projeto-de-acesso-social-a-agua-na-regiao-da-campanha-do-rs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d/3.0/"/>
              </a:rPr>
              <a:t>CC BY-ND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24213399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310" y="914400"/>
            <a:ext cx="5227171" cy="3871143"/>
          </a:xfrm>
        </p:spPr>
        <p:txBody>
          <a:bodyPr/>
          <a:lstStyle/>
          <a:p>
            <a:r>
              <a:rPr lang="es-ES" sz="2400" dirty="0"/>
              <a:t>Economía Solidaria - Modelos de Negocio - Gestión Asociada</a:t>
            </a:r>
            <a:r>
              <a:rPr lang="pt-BR" sz="2400" dirty="0"/>
              <a:t> SANITÁRIO</a:t>
            </a:r>
            <a:br>
              <a:rPr lang="pt-BR" sz="2400" dirty="0"/>
            </a:br>
            <a:r>
              <a:rPr lang="pt-BR" sz="2400" dirty="0"/>
              <a:t>FOSSAS SÉPTICAS</a:t>
            </a:r>
            <a:br>
              <a:rPr lang="pt-BR" sz="2400" dirty="0"/>
            </a:br>
            <a:r>
              <a:rPr lang="pt-BR" sz="2400" dirty="0"/>
              <a:t>Cobrança</a:t>
            </a:r>
            <a:br>
              <a:rPr lang="pt-BR" sz="2400" dirty="0"/>
            </a:br>
            <a:r>
              <a:rPr lang="pt-BR" sz="2400" dirty="0"/>
              <a:t>déficit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="" xmlns:a16="http://schemas.microsoft.com/office/drawing/2014/main" id="{E1EC90FA-B08A-89F6-06B0-3DA7D8EB73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337" y="2553588"/>
            <a:ext cx="2454424" cy="1750823"/>
          </a:xfr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ED1FD4F-8BBB-4057-DF7B-EE293CA1F0FC}"/>
              </a:ext>
            </a:extLst>
          </p:cNvPr>
          <p:cNvSpPr txBox="1"/>
          <p:nvPr/>
        </p:nvSpPr>
        <p:spPr>
          <a:xfrm>
            <a:off x="6515100" y="6858000"/>
            <a:ext cx="567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www.brasildefators.com.br/2019/10/28/avanca-projeto-de-acesso-social-a-agua-na-regiao-da-campanha-do-rs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d/3.0/"/>
              </a:rPr>
              <a:t>CC BY-ND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37259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22C7F04A-6CF6-4CF1-BAEE-2B210EFC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</p:spPr>
        <p:txBody>
          <a:bodyPr rtlCol="0"/>
          <a:lstStyle/>
          <a:p>
            <a:r>
              <a:rPr lang="pt-BR" dirty="0"/>
              <a:t>Código de aguas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F35FCE68-0761-421A-922F-077DEB02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</p:spPr>
        <p:txBody>
          <a:bodyPr rtlCol="0">
            <a:normAutofit/>
          </a:bodyPr>
          <a:lstStyle/>
          <a:p>
            <a:r>
              <a:rPr lang="es-ES" dirty="0"/>
              <a:t>Artículo 34. El libre uso de cualquier arroyo o manantial de agua está asegurado, para las primeras necesidades de la vida, si existe un camino público que lo haga accesible.</a:t>
            </a:r>
            <a:endParaRPr lang="pt-BR" dirty="0"/>
          </a:p>
        </p:txBody>
      </p:sp>
      <p:pic>
        <p:nvPicPr>
          <p:cNvPr id="14" name="Espaço Reservado para Imagem 13" descr="Uma pessoa caminhando por uma ponte em uma floresta ">
            <a:extLst>
              <a:ext uri="{FF2B5EF4-FFF2-40B4-BE49-F238E27FC236}">
                <a16:creationId xmlns="" xmlns:a16="http://schemas.microsoft.com/office/drawing/2014/main" id="{4643E7D7-B55D-4673-951C-3F23015C58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099" y="3048000"/>
            <a:ext cx="5133990" cy="2737531"/>
          </a:xfrm>
        </p:spPr>
      </p:pic>
      <p:pic>
        <p:nvPicPr>
          <p:cNvPr id="15" name="Espaço Reservado para Imagem 14" descr="Uma vista aérea de uma floresta coberta de neve">
            <a:extLst>
              <a:ext uri="{FF2B5EF4-FFF2-40B4-BE49-F238E27FC236}">
                <a16:creationId xmlns="" xmlns:a16="http://schemas.microsoft.com/office/drawing/2014/main" id="{81A87375-F390-4DEE-8F4B-B60B12B0F9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621" y="3048000"/>
            <a:ext cx="5182278" cy="2737531"/>
          </a:xfrm>
        </p:spPr>
      </p:pic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C0D6D7AB-45AD-4E39-B4E3-CC178605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t-BR"/>
              <a:t>11/02/20XX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A5BB3454-C461-4318-8C59-919AC8FD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A53D7EE4-1EDB-42FD-B6B7-A82C9F31F0F4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725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7004" y="1263475"/>
            <a:ext cx="5227171" cy="3871143"/>
          </a:xfrm>
        </p:spPr>
        <p:txBody>
          <a:bodyPr/>
          <a:lstStyle/>
          <a:p>
            <a:r>
              <a:rPr lang="pt-BR" sz="2400" dirty="0"/>
              <a:t/>
            </a:r>
            <a:br>
              <a:rPr lang="pt-BR" sz="2400" dirty="0"/>
            </a:br>
            <a:r>
              <a:rPr lang="es-ES" sz="2400" dirty="0" smtClean="0"/>
              <a:t>ESG – MEDIO AMBIENTE, SOCIAL Y GOBERNANZA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="" xmlns:a16="http://schemas.microsoft.com/office/drawing/2014/main" id="{E1EC90FA-B08A-89F6-06B0-3DA7D8EB73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337" y="2738693"/>
            <a:ext cx="2454424" cy="1380613"/>
          </a:xfr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ED1FD4F-8BBB-4057-DF7B-EE293CA1F0FC}"/>
              </a:ext>
            </a:extLst>
          </p:cNvPr>
          <p:cNvSpPr txBox="1"/>
          <p:nvPr/>
        </p:nvSpPr>
        <p:spPr>
          <a:xfrm>
            <a:off x="6515100" y="6858000"/>
            <a:ext cx="567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www.brasildefators.com.br/2019/10/28/avanca-projeto-de-acesso-social-a-agua-na-regiao-da-campanha-do-rs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d/3.0/"/>
              </a:rPr>
              <a:t>CC BY-ND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2936792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6062" y="1344158"/>
            <a:ext cx="5227171" cy="3871143"/>
          </a:xfrm>
        </p:spPr>
        <p:txBody>
          <a:bodyPr/>
          <a:lstStyle/>
          <a:p>
            <a:r>
              <a:rPr lang="pt-BR" sz="2400" dirty="0"/>
              <a:t/>
            </a:r>
            <a:br>
              <a:rPr lang="pt-BR" sz="2400" dirty="0"/>
            </a:br>
            <a:r>
              <a:rPr lang="es-ES" sz="2400" dirty="0" smtClean="0"/>
              <a:t>MEDIO AMBIENTE</a:t>
            </a:r>
            <a:br>
              <a:rPr lang="es-ES" sz="2400" dirty="0" smtClean="0"/>
            </a:br>
            <a:r>
              <a:rPr lang="es-ES" sz="2400" dirty="0" smtClean="0"/>
              <a:t>EFECTOS SINÉRGICOS LEY ANABÓLICA </a:t>
            </a:r>
            <a:br>
              <a:rPr lang="es-ES" sz="2400" dirty="0" smtClean="0"/>
            </a:br>
            <a:r>
              <a:rPr lang="es-ES" sz="2400" dirty="0" smtClean="0"/>
              <a:t>LEY CATABÓLICA</a:t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>Principio del más alto nivel de protección - Precaución - Prevención Quien contamina paga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="" xmlns:a16="http://schemas.microsoft.com/office/drawing/2014/main" id="{E1EC90FA-B08A-89F6-06B0-3DA7D8EB73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725" y="2738693"/>
            <a:ext cx="1579648" cy="1380613"/>
          </a:xfr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ED1FD4F-8BBB-4057-DF7B-EE293CA1F0FC}"/>
              </a:ext>
            </a:extLst>
          </p:cNvPr>
          <p:cNvSpPr txBox="1"/>
          <p:nvPr/>
        </p:nvSpPr>
        <p:spPr>
          <a:xfrm>
            <a:off x="6515100" y="6858000"/>
            <a:ext cx="567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www.brasildefators.com.br/2019/10/28/avanca-projeto-de-acesso-social-a-agua-na-regiao-da-campanha-do-rs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d/3.0/"/>
              </a:rPr>
              <a:t>CC BY-ND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601843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7929" y="1417228"/>
            <a:ext cx="5227171" cy="3871143"/>
          </a:xfrm>
        </p:spPr>
        <p:txBody>
          <a:bodyPr/>
          <a:lstStyle/>
          <a:p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 smtClean="0"/>
              <a:t>- </a:t>
            </a:r>
            <a:r>
              <a:rPr lang="es-ES" sz="2400" dirty="0" smtClean="0"/>
              <a:t>Estado y Sociedad </a:t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>- Diversidad Social e Inclusión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="" xmlns:a16="http://schemas.microsoft.com/office/drawing/2014/main" id="{E1EC90FA-B08A-89F6-06B0-3DA7D8EB73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725" y="2908931"/>
            <a:ext cx="1579648" cy="1040137"/>
          </a:xfr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ED1FD4F-8BBB-4057-DF7B-EE293CA1F0FC}"/>
              </a:ext>
            </a:extLst>
          </p:cNvPr>
          <p:cNvSpPr txBox="1"/>
          <p:nvPr/>
        </p:nvSpPr>
        <p:spPr>
          <a:xfrm>
            <a:off x="6515100" y="6858000"/>
            <a:ext cx="567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www.brasildefators.com.br/2019/10/28/avanca-projeto-de-acesso-social-a-agua-na-regiao-da-campanha-do-rs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d/3.0/"/>
              </a:rPr>
              <a:t>CC BY-ND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695739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7929" y="1417228"/>
            <a:ext cx="5227171" cy="3871143"/>
          </a:xfrm>
        </p:spPr>
        <p:txBody>
          <a:bodyPr/>
          <a:lstStyle/>
          <a:p>
            <a:r>
              <a:rPr lang="pt-BR" sz="2400" dirty="0"/>
              <a:t/>
            </a:r>
            <a:br>
              <a:rPr lang="pt-BR" sz="2400" dirty="0"/>
            </a:br>
            <a:r>
              <a:rPr lang="es-ES" sz="2400" dirty="0" smtClean="0"/>
              <a:t>GOBERNANZA</a:t>
            </a:r>
            <a:br>
              <a:rPr lang="es-ES" sz="2400" dirty="0" smtClean="0"/>
            </a:br>
            <a:r>
              <a:rPr lang="es-ES" sz="2400" dirty="0" smtClean="0"/>
              <a:t> -Transparencia </a:t>
            </a:r>
            <a:br>
              <a:rPr lang="es-ES" sz="2400" dirty="0" smtClean="0"/>
            </a:br>
            <a:r>
              <a:rPr lang="es-ES" sz="2400" dirty="0" smtClean="0"/>
              <a:t>-Cultura </a:t>
            </a:r>
            <a:br>
              <a:rPr lang="es-ES" sz="2400" dirty="0" smtClean="0"/>
            </a:br>
            <a:r>
              <a:rPr lang="es-ES" sz="2400" dirty="0" smtClean="0"/>
              <a:t>-Ética </a:t>
            </a:r>
            <a:br>
              <a:rPr lang="es-ES" sz="2400" dirty="0" smtClean="0"/>
            </a:br>
            <a:r>
              <a:rPr lang="es-ES" sz="2400" dirty="0" smtClean="0"/>
              <a:t>-Gestión de Procesos -Gestión de Personas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="" xmlns:a16="http://schemas.microsoft.com/office/drawing/2014/main" id="{E1EC90FA-B08A-89F6-06B0-3DA7D8EB73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820" y="2908931"/>
            <a:ext cx="1471458" cy="1040137"/>
          </a:xfr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2ED1FD4F-8BBB-4057-DF7B-EE293CA1F0FC}"/>
              </a:ext>
            </a:extLst>
          </p:cNvPr>
          <p:cNvSpPr txBox="1"/>
          <p:nvPr/>
        </p:nvSpPr>
        <p:spPr>
          <a:xfrm>
            <a:off x="6515100" y="6858000"/>
            <a:ext cx="567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www.brasildefators.com.br/2019/10/28/avanca-projeto-de-acesso-social-a-agua-na-regiao-da-campanha-do-rs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nd/3.0/"/>
              </a:rPr>
              <a:t>CC BY-ND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623018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10782299" cy="1100621"/>
          </a:xfrm>
        </p:spPr>
        <p:txBody>
          <a:bodyPr rtlCol="0"/>
          <a:lstStyle/>
          <a:p>
            <a:pPr rtl="0"/>
            <a:r>
              <a:rPr lang="pt-BR" dirty="0"/>
              <a:t>Obrigado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8933B907-C059-432D-9E6C-B6A08FA77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4" y="5533242"/>
            <a:ext cx="9972675" cy="543505"/>
          </a:xfrm>
        </p:spPr>
        <p:txBody>
          <a:bodyPr rtlCol="0"/>
          <a:lstStyle/>
          <a:p>
            <a:pPr rtl="0"/>
            <a:r>
              <a:rPr lang="pt-BR" dirty="0"/>
              <a:t>Valter Bruno de Oliveira Gonzaga|</a:t>
            </a:r>
          </a:p>
        </p:txBody>
      </p:sp>
      <p:pic>
        <p:nvPicPr>
          <p:cNvPr id="17" name="Espaço Reservado para Imagem 16" descr="Pedaço de madeira envelhecida">
            <a:extLst>
              <a:ext uri="{FF2B5EF4-FFF2-40B4-BE49-F238E27FC236}">
                <a16:creationId xmlns="" xmlns:a16="http://schemas.microsoft.com/office/drawing/2014/main" id="{768A4AA5-1799-4AB4-A6D6-6E2D7791C1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" y="727075"/>
            <a:ext cx="5176838" cy="3071813"/>
          </a:xfrm>
        </p:spPr>
      </p:pic>
      <p:pic>
        <p:nvPicPr>
          <p:cNvPr id="11" name="Espaço Reservado para Imagem 10" descr="Musgo e cogumelos">
            <a:extLst>
              <a:ext uri="{FF2B5EF4-FFF2-40B4-BE49-F238E27FC236}">
                <a16:creationId xmlns=""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6800" y="727075"/>
            <a:ext cx="5245100" cy="3070225"/>
          </a:xfrm>
        </p:spPr>
      </p:pic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211888C-69E3-41DE-8265-95D76F4F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22C7F04A-6CF6-4CF1-BAEE-2B210EFC6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</p:spPr>
        <p:txBody>
          <a:bodyPr rtlCol="0"/>
          <a:lstStyle/>
          <a:p>
            <a:r>
              <a:rPr lang="pt-BR" dirty="0"/>
              <a:t>Código de aguas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F35FCE68-0761-421A-922F-077DEB02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</p:spPr>
        <p:txBody>
          <a:bodyPr rtlCol="0">
            <a:normAutofit/>
          </a:bodyPr>
          <a:lstStyle/>
          <a:p>
            <a:r>
              <a:rPr lang="pt-BR" dirty="0"/>
              <a:t> </a:t>
            </a:r>
          </a:p>
          <a:p>
            <a:r>
              <a:rPr lang="es-ES" dirty="0"/>
              <a:t>L</a:t>
            </a:r>
            <a:r>
              <a:rPr lang="es-ES" dirty="0" smtClean="0"/>
              <a:t>as </a:t>
            </a:r>
            <a:r>
              <a:rPr lang="es-ES" dirty="0"/>
              <a:t>necesidades e intereses de la comunidad nacional;
Es necesario cambiar este estado de cosas</a:t>
            </a:r>
            <a:endParaRPr lang="pt-BR" dirty="0"/>
          </a:p>
        </p:txBody>
      </p:sp>
      <p:pic>
        <p:nvPicPr>
          <p:cNvPr id="14" name="Espaço Reservado para Imagem 13">
            <a:extLst>
              <a:ext uri="{FF2B5EF4-FFF2-40B4-BE49-F238E27FC236}">
                <a16:creationId xmlns="" xmlns:a16="http://schemas.microsoft.com/office/drawing/2014/main" id="{4643E7D7-B55D-4673-951C-3F23015C58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73" y="3048000"/>
            <a:ext cx="3650041" cy="2737531"/>
          </a:xfrm>
        </p:spPr>
      </p:pic>
      <p:pic>
        <p:nvPicPr>
          <p:cNvPr id="15" name="Espaço Reservado para Imagem 14">
            <a:extLst>
              <a:ext uri="{FF2B5EF4-FFF2-40B4-BE49-F238E27FC236}">
                <a16:creationId xmlns="" xmlns:a16="http://schemas.microsoft.com/office/drawing/2014/main" id="{81A87375-F390-4DEE-8F4B-B60B12B0F9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86" y="3048000"/>
            <a:ext cx="3864749" cy="2737531"/>
          </a:xfrm>
        </p:spPr>
      </p:pic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C0D6D7AB-45AD-4E39-B4E3-CC178605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t-BR"/>
              <a:t>11/02/20XX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="" xmlns:a16="http://schemas.microsoft.com/office/drawing/2014/main" id="{A5BB3454-C461-4318-8C59-919AC8FD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A53D7EE4-1EDB-42FD-B6B7-A82C9F31F0F4}" type="slidenum">
              <a:rPr lang="pt-BR" smtClean="0"/>
              <a:pPr rtl="0"/>
              <a:t>4</a:t>
            </a:fld>
            <a:endParaRPr lang="pt-B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935489" y="153030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pt-BR" dirty="0"/>
              <a:t>,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0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6DF436F-4535-4BBF-B451-F7AC9E8A5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</p:spPr>
        <p:txBody>
          <a:bodyPr rtlCol="0"/>
          <a:lstStyle/>
          <a:p>
            <a:r>
              <a:rPr lang="pt-BR" dirty="0"/>
              <a:t>POLÍTICA NACIONAL DE MEDIO AMBIENTE = 1981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7B3B98E-7C7D-4502-828B-DCB91E084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</p:spPr>
        <p:txBody>
          <a:bodyPr rtlCol="0"/>
          <a:lstStyle/>
          <a:p>
            <a:r>
              <a:rPr lang="es-ES" dirty="0"/>
              <a:t>Responsabilidad medioambiental: principio general de solidaridad y autorresponsabilidad: quien contamina paga</a:t>
            </a:r>
            <a:endParaRPr lang="pt-BR" dirty="0"/>
          </a:p>
        </p:txBody>
      </p:sp>
      <p:pic>
        <p:nvPicPr>
          <p:cNvPr id="13" name="Espaço Reservado para Imagem 12" descr="Um cachorro sentado sob os raios do sol que passam por entre as árvores em uma floresta ">
            <a:extLst>
              <a:ext uri="{FF2B5EF4-FFF2-40B4-BE49-F238E27FC236}">
                <a16:creationId xmlns="" xmlns:a16="http://schemas.microsoft.com/office/drawing/2014/main" id="{3E3A9747-9F7C-48BC-9EB5-A78A3193C6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5100" y="0"/>
            <a:ext cx="5676900" cy="6858000"/>
          </a:xfrm>
        </p:spPr>
      </p:pic>
    </p:spTree>
    <p:extLst>
      <p:ext uri="{BB962C8B-B14F-4D97-AF65-F5344CB8AC3E}">
        <p14:creationId xmlns:p14="http://schemas.microsoft.com/office/powerpoint/2010/main" val="3384328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ço Reservado para Imagem 18" descr="Close de um tronco de árvore mostrando os anéis da madeira">
            <a:extLst>
              <a:ext uri="{FF2B5EF4-FFF2-40B4-BE49-F238E27FC236}">
                <a16:creationId xmlns="" xmlns:a16="http://schemas.microsoft.com/office/drawing/2014/main" id="{DF38965B-ECCE-431F-9B6C-E1F3E5B2D1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6481" y="0"/>
            <a:ext cx="12192000" cy="6858000"/>
          </a:xfrm>
        </p:spPr>
      </p:pic>
      <p:sp>
        <p:nvSpPr>
          <p:cNvPr id="70" name="Título 69">
            <a:extLst>
              <a:ext uri="{FF2B5EF4-FFF2-40B4-BE49-F238E27FC236}">
                <a16:creationId xmlns="" xmlns:a16="http://schemas.microsoft.com/office/drawing/2014/main" id="{1272E09B-CE1D-409C-82FE-09F0399EB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450" y="1837677"/>
            <a:ext cx="5646218" cy="2334828"/>
          </a:xfrm>
        </p:spPr>
        <p:txBody>
          <a:bodyPr rtlCol="0"/>
          <a:lstStyle/>
          <a:p>
            <a:pPr rtl="0"/>
            <a:r>
              <a:rPr lang="pt-BR" dirty="0"/>
              <a:t>s.</a:t>
            </a:r>
            <a:br>
              <a:rPr lang="pt-BR" dirty="0"/>
            </a:br>
            <a:endParaRPr lang="pt-BR" dirty="0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="" xmlns:a16="http://schemas.microsoft.com/office/drawing/2014/main" id="{0582B53E-E7E3-488F-97E4-937DDD307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10" name="Espaço Reservado para Data 9">
            <a:extLst>
              <a:ext uri="{FF2B5EF4-FFF2-40B4-BE49-F238E27FC236}">
                <a16:creationId xmlns="" xmlns:a16="http://schemas.microsoft.com/office/drawing/2014/main" id="{676F6055-15A8-4B4C-8A80-8D21A91E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t-BR"/>
              <a:t>11/02/20XX</a:t>
            </a:r>
          </a:p>
        </p:txBody>
      </p:sp>
      <p:sp>
        <p:nvSpPr>
          <p:cNvPr id="14" name="Espaço Reservado para o Número do Slide 13">
            <a:extLst>
              <a:ext uri="{FF2B5EF4-FFF2-40B4-BE49-F238E27FC236}">
                <a16:creationId xmlns="" xmlns:a16="http://schemas.microsoft.com/office/drawing/2014/main" id="{1E895843-157C-4992-8BC1-1CB6E443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A2AE2B76-F97F-4BE2-8670-72276A5F21A5}" type="slidenum">
              <a:rPr lang="pt-BR" smtClean="0"/>
              <a:pPr rtl="0"/>
              <a:t>6</a:t>
            </a:fld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15FEA07-B19C-D4A8-3D60-832ACC3B8E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Política Nacional de </a:t>
            </a:r>
            <a:r>
              <a:rPr lang="pt-BR" dirty="0" err="1"/>
              <a:t>Saneamiento</a:t>
            </a:r>
            <a:r>
              <a:rPr lang="pt-BR" dirty="0"/>
              <a:t> Básico - 2007</a:t>
            </a:r>
          </a:p>
        </p:txBody>
      </p:sp>
    </p:spTree>
    <p:extLst>
      <p:ext uri="{BB962C8B-B14F-4D97-AF65-F5344CB8AC3E}">
        <p14:creationId xmlns:p14="http://schemas.microsoft.com/office/powerpoint/2010/main" val="1743309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ço Reservado para Imagem 18" descr="Close de um tronco de árvore mostrando os anéis da madeira">
            <a:extLst>
              <a:ext uri="{FF2B5EF4-FFF2-40B4-BE49-F238E27FC236}">
                <a16:creationId xmlns="" xmlns:a16="http://schemas.microsoft.com/office/drawing/2014/main" id="{DF38965B-ECCE-431F-9B6C-E1F3E5B2D1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320"/>
            <a:ext cx="12192000" cy="6858000"/>
          </a:xfrm>
        </p:spPr>
      </p:pic>
      <p:sp>
        <p:nvSpPr>
          <p:cNvPr id="70" name="Título 69">
            <a:extLst>
              <a:ext uri="{FF2B5EF4-FFF2-40B4-BE49-F238E27FC236}">
                <a16:creationId xmlns="" xmlns:a16="http://schemas.microsoft.com/office/drawing/2014/main" id="{1272E09B-CE1D-409C-82FE-09F0399EB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450" y="1837677"/>
            <a:ext cx="5646218" cy="2334828"/>
          </a:xfrm>
        </p:spPr>
        <p:txBody>
          <a:bodyPr rtlCol="0"/>
          <a:lstStyle/>
          <a:p>
            <a:pPr rtl="0"/>
            <a:r>
              <a:rPr lang="pt-BR" dirty="0"/>
              <a:t>s.</a:t>
            </a:r>
            <a:br>
              <a:rPr lang="pt-BR" dirty="0"/>
            </a:br>
            <a:endParaRPr lang="pt-BR" dirty="0"/>
          </a:p>
        </p:txBody>
      </p:sp>
      <p:sp>
        <p:nvSpPr>
          <p:cNvPr id="13" name="Espaço Reservado para Rodapé 12">
            <a:extLst>
              <a:ext uri="{FF2B5EF4-FFF2-40B4-BE49-F238E27FC236}">
                <a16:creationId xmlns="" xmlns:a16="http://schemas.microsoft.com/office/drawing/2014/main" id="{0582B53E-E7E3-488F-97E4-937DDD307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pPr rtl="0"/>
            <a:r>
              <a:rPr lang="pt-BR" dirty="0" smtClean="0"/>
              <a:t>,</a:t>
            </a:r>
            <a:endParaRPr lang="pt-BR" dirty="0"/>
          </a:p>
        </p:txBody>
      </p:sp>
      <p:sp>
        <p:nvSpPr>
          <p:cNvPr id="10" name="Espaço Reservado para Data 9">
            <a:extLst>
              <a:ext uri="{FF2B5EF4-FFF2-40B4-BE49-F238E27FC236}">
                <a16:creationId xmlns="" xmlns:a16="http://schemas.microsoft.com/office/drawing/2014/main" id="{676F6055-15A8-4B4C-8A80-8D21A91E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t-BR"/>
              <a:t>11/02/20XX</a:t>
            </a:r>
          </a:p>
        </p:txBody>
      </p:sp>
      <p:sp>
        <p:nvSpPr>
          <p:cNvPr id="14" name="Espaço Reservado para o Número do Slide 13">
            <a:extLst>
              <a:ext uri="{FF2B5EF4-FFF2-40B4-BE49-F238E27FC236}">
                <a16:creationId xmlns="" xmlns:a16="http://schemas.microsoft.com/office/drawing/2014/main" id="{1E895843-157C-4992-8BC1-1CB6E443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A2AE2B76-F97F-4BE2-8670-72276A5F21A5}" type="slidenum">
              <a:rPr lang="pt-BR" smtClean="0"/>
              <a:pPr rtl="0"/>
              <a:t>7</a:t>
            </a:fld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15FEA07-B19C-D4A8-3D60-832ACC3B8E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Política Nacional de </a:t>
            </a:r>
            <a:r>
              <a:rPr lang="pt-BR" dirty="0" err="1"/>
              <a:t>Residuos</a:t>
            </a:r>
            <a:r>
              <a:rPr lang="pt-BR" dirty="0"/>
              <a:t> Sólidos 2010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F2C5CC4A-5FDA-3230-29F1-196D07636D31}"/>
              </a:ext>
            </a:extLst>
          </p:cNvPr>
          <p:cNvSpPr txBox="1"/>
          <p:nvPr/>
        </p:nvSpPr>
        <p:spPr>
          <a:xfrm>
            <a:off x="1767840" y="1674674"/>
            <a:ext cx="3566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Fugas
Grandes </a:t>
            </a:r>
            <a:r>
              <a:rPr lang="pt-BR" dirty="0" err="1">
                <a:solidFill>
                  <a:schemeClr val="bg1"/>
                </a:solidFill>
              </a:rPr>
              <a:t>generadores</a:t>
            </a:r>
            <a:r>
              <a:rPr lang="pt-BR" dirty="0">
                <a:solidFill>
                  <a:schemeClr val="bg1"/>
                </a:solidFill>
              </a:rPr>
              <a:t>
</a:t>
            </a:r>
            <a:r>
              <a:rPr lang="pt-BR" dirty="0" err="1">
                <a:solidFill>
                  <a:schemeClr val="bg1"/>
                </a:solidFill>
              </a:rPr>
              <a:t>Residuos</a:t>
            </a:r>
            <a:r>
              <a:rPr lang="pt-BR" dirty="0">
                <a:solidFill>
                  <a:schemeClr val="bg1"/>
                </a:solidFill>
              </a:rPr>
              <a:t> médicos
</a:t>
            </a:r>
            <a:r>
              <a:rPr lang="pt-BR" dirty="0" err="1">
                <a:solidFill>
                  <a:schemeClr val="bg1"/>
                </a:solidFill>
              </a:rPr>
              <a:t>C</a:t>
            </a:r>
            <a:r>
              <a:rPr lang="pt-BR" dirty="0" err="1" smtClean="0">
                <a:solidFill>
                  <a:schemeClr val="bg1"/>
                </a:solidFill>
              </a:rPr>
              <a:t>onstrucción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
</a:t>
            </a:r>
            <a:r>
              <a:rPr lang="pt-BR" dirty="0" err="1">
                <a:solidFill>
                  <a:schemeClr val="bg1"/>
                </a:solidFill>
              </a:rPr>
              <a:t>Recogida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selectiva</a:t>
            </a:r>
            <a:r>
              <a:rPr lang="pt-BR" dirty="0">
                <a:solidFill>
                  <a:schemeClr val="bg1"/>
                </a:solidFill>
              </a:rPr>
              <a:t>
</a:t>
            </a:r>
            <a:r>
              <a:rPr lang="pt-BR" dirty="0" err="1">
                <a:solidFill>
                  <a:schemeClr val="bg1"/>
                </a:solidFill>
              </a:rPr>
              <a:t>Recolectores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7058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Ciclo de los materiales y derechos fundamentales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Extracción, transporte, transformación, comercialización y consumo</a:t>
            </a:r>
            <a:endParaRPr lang="pt-BR" dirty="0"/>
          </a:p>
        </p:txBody>
      </p:sp>
      <p:pic>
        <p:nvPicPr>
          <p:cNvPr id="6" name="Espaço Reservado para Imagem 5" descr="Pássaro voando sobre a areia&#10;&#10;Descrição gerada automaticamente com confiança média">
            <a:extLst>
              <a:ext uri="{FF2B5EF4-FFF2-40B4-BE49-F238E27FC236}">
                <a16:creationId xmlns="" xmlns:a16="http://schemas.microsoft.com/office/drawing/2014/main" id="{BA22FE24-626B-F639-8A50-EFDE0ADB55C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22434" r="22434"/>
          <a:stretch>
            <a:fillRect/>
          </a:stretch>
        </p:blipFill>
        <p:spPr/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5C5C9381-3117-0765-81D3-00BD95D1F171}"/>
              </a:ext>
            </a:extLst>
          </p:cNvPr>
          <p:cNvSpPr txBox="1"/>
          <p:nvPr/>
        </p:nvSpPr>
        <p:spPr>
          <a:xfrm>
            <a:off x="6515100" y="6858000"/>
            <a:ext cx="567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www.flickr.com/photos/agenciasenado/15672548605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/3.0/"/>
              </a:rPr>
              <a:t>CC BY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50214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1400" dirty="0"/>
              <a:t>Universalización</a:t>
            </a:r>
            <a:br>
              <a:rPr lang="es-ES" sz="1400" dirty="0"/>
            </a:br>
            <a:r>
              <a:rPr lang="es-ES" sz="1400" dirty="0"/>
              <a:t>Equidad</a:t>
            </a:r>
            <a:br>
              <a:rPr lang="es-ES" sz="1400" dirty="0"/>
            </a:br>
            <a:r>
              <a:rPr lang="es-ES" sz="1400" dirty="0"/>
              <a:t>Integridad</a:t>
            </a:r>
            <a:br>
              <a:rPr lang="es-ES" sz="1400" dirty="0"/>
            </a:br>
            <a:r>
              <a:rPr lang="es-ES" sz="1400" dirty="0"/>
              <a:t>Intersectorialidad</a:t>
            </a:r>
            <a:br>
              <a:rPr lang="es-ES" sz="1400" dirty="0"/>
            </a:br>
            <a:r>
              <a:rPr lang="es-ES" sz="1400" dirty="0"/>
              <a:t>sostenibilidad</a:t>
            </a:r>
            <a:br>
              <a:rPr lang="es-ES" sz="1400" dirty="0"/>
            </a:br>
            <a:r>
              <a:rPr lang="es-ES" sz="1400" dirty="0"/>
              <a:t>Participación y control social</a:t>
            </a:r>
            <a:br>
              <a:rPr lang="es-ES" sz="1400" dirty="0"/>
            </a:br>
            <a:r>
              <a:rPr lang="es-ES" sz="1400" dirty="0"/>
              <a:t>Matriz </a:t>
            </a:r>
            <a:r>
              <a:rPr lang="es-ES" sz="1400" dirty="0" smtClean="0"/>
              <a:t>Tecnológica</a:t>
            </a:r>
            <a:br>
              <a:rPr lang="es-ES" sz="1400" dirty="0" smtClean="0"/>
            </a:br>
            <a:r>
              <a:rPr lang="es-ES" sz="1400" dirty="0" smtClean="0"/>
              <a:t>PRECIO DE LOS SERVICIOS – STF – TAXA O TARIFA</a:t>
            </a:r>
            <a:endParaRPr lang="pt-BR" sz="1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El Tribunal Supremo y la seguridad jurídica</a:t>
            </a:r>
            <a:endParaRPr lang="pt-BR" dirty="0"/>
          </a:p>
        </p:txBody>
      </p:sp>
      <p:pic>
        <p:nvPicPr>
          <p:cNvPr id="6" name="Espaço Reservado para Imagem 5" descr="Interface gráfica do usuário, Aplicativo&#10;&#10;Descrição gerada automaticamente">
            <a:extLst>
              <a:ext uri="{FF2B5EF4-FFF2-40B4-BE49-F238E27FC236}">
                <a16:creationId xmlns="" xmlns:a16="http://schemas.microsoft.com/office/drawing/2014/main" id="{1034CB1E-4E86-D0B8-7E88-5584DAD230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20752" r="20752"/>
          <a:stretch>
            <a:fillRect/>
          </a:stretch>
        </p:blipFill>
        <p:spPr>
          <a:xfrm>
            <a:off x="6548021" y="0"/>
            <a:ext cx="5676900" cy="6858000"/>
          </a:xfr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FD66C996-BBF7-F2A6-7A97-24896F0DA775}"/>
              </a:ext>
            </a:extLst>
          </p:cNvPr>
          <p:cNvSpPr txBox="1"/>
          <p:nvPr/>
        </p:nvSpPr>
        <p:spPr>
          <a:xfrm>
            <a:off x="6515100" y="6858000"/>
            <a:ext cx="5676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engenha.com/blog/como-uma-pessoa-sem-tecnicas-de-lideranca-pode-liderar-uma-equipe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sa/3.0/"/>
              </a:rPr>
              <a:t>CC BY-SA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374155949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39532_TF67498733_Win32" id="{36F5D256-BC63-4604-AA74-3ACF9A709CCF}" vid="{7726AC55-BB80-4F26-B92E-A20B73544EFB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C785CC-7DC7-486B-AC4F-90AD768E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0F876D-ECAD-49DD-95DE-E4DA3D4E9CA1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230e9df3-be65-4c73-a93b-d1236ebd677e"/>
    <ds:schemaRef ds:uri="16c05727-aa75-4e4a-9b5f-8a80a1165891"/>
    <ds:schemaRef ds:uri="71af3243-3dd4-4a8d-8c0d-dd76da1f02a5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Design de crônica</Template>
  <TotalTime>154</TotalTime>
  <Words>802</Words>
  <Application>Microsoft Office PowerPoint</Application>
  <PresentationFormat>Widescreen</PresentationFormat>
  <Paragraphs>92</Paragraphs>
  <Slides>34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Calisto MT</vt:lpstr>
      <vt:lpstr>Univers Condensed</vt:lpstr>
      <vt:lpstr>ChronicleVTI</vt:lpstr>
      <vt:lpstr>OPORTUNIDADES EN EL NUEVO MARCO REGULATORIO PARA EL SANEAMIENTO BÁSICO EN BRASIL DESDE LA PERSPECTIVA DE ESG</vt:lpstr>
      <vt:lpstr>Las Grandes Navegaciones</vt:lpstr>
      <vt:lpstr>Código de aguas</vt:lpstr>
      <vt:lpstr>Código de aguas</vt:lpstr>
      <vt:lpstr>POLÍTICA NACIONAL DE MEDIO AMBIENTE = 1981</vt:lpstr>
      <vt:lpstr>s. </vt:lpstr>
      <vt:lpstr>s. </vt:lpstr>
      <vt:lpstr>Ciclo de los materiales y derechos fundamentales</vt:lpstr>
      <vt:lpstr>Universalización Equidad Integridad Intersectorialidad sostenibilidad Participación y control social Matriz Tecnológica PRECIO DE LOS SERVICIOS – STF – TAXA O TARIFA</vt:lpstr>
      <vt:lpstr>Proyectos;</vt:lpstr>
      <vt:lpstr>Ciclo de materiales No generación – Reutilización – reciclaje – eliminación </vt:lpstr>
      <vt:lpstr>Plan Nacional de Adaptación al Cambio Climático (PNA)</vt:lpstr>
      <vt:lpstr>I. Abastecimiento de agua potable: comprende las actividades, infraestructuras e instalaciones necesarias para el suministro público de agua potable, desde la captación hasta las conexiones de los edificios y sus respectivos instrumentos de medida;  </vt:lpstr>
      <vt:lpstr>II. Aguas residuales sanitarias: comprenden las actividades, infraestructuras e instalaciones operativas para la recolección, transporte, tratamiento y disposición final adecuada de las aguas residuales sanitarias, desde la construcción de conexiones hasta su liberación final al medio ambiente; </vt:lpstr>
      <vt:lpstr>II. Limpieza urbana y gestión de residuos sólidos: conjunto de actividades, infraestructuras e instalaciones operativas para la recolección, transporte, transbordo, tratamiento y disposición final de residuos domésticos y basuras provenientes del barrido y limpieza de lugares y vías públicas;  </vt:lpstr>
      <vt:lpstr>III. Drenaje y gestión de aguas pluviales, limpieza e inspección preventiva de las respectivas redes urbanas: conjunto de actividades, infraestructuras e instalaciones operativas para el drenaje urbano de aguas pluviales, transporte, detención o retención para el amortiguamiento de caudales de inundación, tratamiento y disposición final de aguas pluviales drenadas en zonas urbanas (redacción dada por la Ley N° 13.308,  2016). </vt:lpstr>
      <vt:lpstr>Vertederos de incineración e  Integración Energética</vt:lpstr>
      <vt:lpstr>Los vertederos a pequeña escala Y LAS CREENCIAS HUMANAS - PERTENENCIA E IMPORTANCIA</vt:lpstr>
      <vt:lpstr>Agua potable Tratamiento y distribución </vt:lpstr>
      <vt:lpstr>sector de saneamiento, como la elaboración del Atlas Brasil – Abastecimiento de Agua Urbana, Atlas Alcantarillado   – Descontaminación de Cuencas Hidrográficas y el Programa de Descontaminación de Cuencas Hidrográficas (Prodes), con el objetivo de la operación eficiente de plantas de tratamiento de aguas residuales, además de estudios hidrogeológicos en RM y mapeo de cursos de agua susceptibles a la ocurrencia de inundaciones, clasificados como altos,  Vulnerabilidad media o baja</vt:lpstr>
      <vt:lpstr>Déficit. POBLACIÓN TOTAL Población con oferta de servicios: a) no los utiliza; b) Uso inadecuado y uso adecuado. Población sin oferta pública: soluciones individuales adecuadas y soluciones individuales inadecuadas (precaria). Población sin cuidados</vt:lpstr>
      <vt:lpstr>Soluciones individuales Aljibes, pozos artesianos - </vt:lpstr>
      <vt:lpstr>-EL TEMA DE LA SEQUÍA -Camiones  -cisterna</vt:lpstr>
      <vt:lpstr>Transposición del curso de agua Río Amazonas</vt:lpstr>
      <vt:lpstr>la forma más utilizada es la red general de alcantarillado o pluvial, que da servicio al 66,5% de los hogares. También se destaca que el 15,6% de los hogares utiliza la fosa séptica como solución para eliminar las aguas residuales. Aun así, el 17,9% de los hogares brasileños no cuenta con una solución adecuada de alcantarillado sanitario, lo que corresponde a 12,4 millones de hogares que arrojan sus aguas residuales a pozos negros, zanjas, ríos, lagos, mar u otros destinos.</vt:lpstr>
      <vt:lpstr>Economía Solidaria - Modelos de Negocio - Gestión Asociada</vt:lpstr>
      <vt:lpstr>CROWDING-IN CROWDING-OUT Economía Solidaria - Modelos de Negocio - Gestión Asociada</vt:lpstr>
      <vt:lpstr>Economía Solidaria - Modelos de Negocio - Gestión Asociada SANITÁRIO FOSSAS SÉPTICAS Cobrança déficit</vt:lpstr>
      <vt:lpstr>Economía Solidaria - Modelos de Negocio - Gestión Asociada SANITÁRIO FOSSAS SÉPTICAS Cobrança déficit</vt:lpstr>
      <vt:lpstr> ESG – MEDIO AMBIENTE, SOCIAL Y GOBERNANZA</vt:lpstr>
      <vt:lpstr> MEDIO AMBIENTE EFECTOS SINÉRGICOS LEY ANABÓLICA  LEY CATABÓLICA  Principio del más alto nivel de protección - Precaución - Prevención Quien contamina paga </vt:lpstr>
      <vt:lpstr> - Estado y Sociedad   - Diversidad Social e Inclusión</vt:lpstr>
      <vt:lpstr> GOBERNANZA  -Transparencia  -Cultura  -Ética  -Gestión de Procesos -Gestión de Personas</vt:lpstr>
      <vt:lpstr>Obrigado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Valter Bruno Gonzaga</dc:creator>
  <cp:lastModifiedBy>Conta da Microsoft</cp:lastModifiedBy>
  <cp:revision>16</cp:revision>
  <dcterms:created xsi:type="dcterms:W3CDTF">2023-10-05T01:05:47Z</dcterms:created>
  <dcterms:modified xsi:type="dcterms:W3CDTF">2023-10-09T21:00:12Z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