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73" r:id="rId2"/>
    <p:sldId id="284" r:id="rId3"/>
    <p:sldId id="303" r:id="rId4"/>
    <p:sldId id="283" r:id="rId5"/>
    <p:sldId id="280" r:id="rId6"/>
    <p:sldId id="279" r:id="rId7"/>
    <p:sldId id="301" r:id="rId8"/>
    <p:sldId id="286" r:id="rId9"/>
    <p:sldId id="287" r:id="rId10"/>
    <p:sldId id="288" r:id="rId11"/>
    <p:sldId id="302" r:id="rId12"/>
    <p:sldId id="300" r:id="rId13"/>
    <p:sldId id="293" r:id="rId14"/>
    <p:sldId id="290" r:id="rId15"/>
    <p:sldId id="299" r:id="rId16"/>
    <p:sldId id="296" r:id="rId17"/>
    <p:sldId id="304" r:id="rId18"/>
    <p:sldId id="277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50185F"/>
    <a:srgbClr val="FFDD12"/>
    <a:srgbClr val="440C4E"/>
    <a:srgbClr val="F3E5F2"/>
    <a:srgbClr val="50184E"/>
    <a:srgbClr val="F0DBFF"/>
    <a:srgbClr val="33003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3150" autoAdjust="0"/>
  </p:normalViewPr>
  <p:slideViewPr>
    <p:cSldViewPr snapToGrid="0" snapToObjects="1">
      <p:cViewPr>
        <p:scale>
          <a:sx n="75" d="100"/>
          <a:sy n="75" d="100"/>
        </p:scale>
        <p:origin x="-696" y="3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Office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Hoja_de_c_lculo_de_Microsoft_Office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Office_Excel3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n-GB" sz="2200"/>
            </a:pPr>
            <a:r>
              <a:rPr lang="es-MX" sz="2200" noProof="0" dirty="0" smtClean="0"/>
              <a:t>Número total de estudiantes por nivel</a:t>
            </a:r>
            <a:endParaRPr lang="es-MX" sz="2200" noProof="0" dirty="0"/>
          </a:p>
        </c:rich>
      </c:tx>
      <c:layout>
        <c:manualLayout>
          <c:xMode val="edge"/>
          <c:yMode val="edge"/>
          <c:x val="3.0360118340324618E-2"/>
          <c:y val="2.499016273998134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1.3763737657121449E-2"/>
          <c:y val="3.7736433890090376E-2"/>
          <c:w val="0.78612230524455384"/>
          <c:h val="0.78333110254802663"/>
        </c:manualLayout>
      </c:layout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-0.22782293597792516"/>
                  <c:y val="-0.2140151015778865"/>
                </c:manualLayout>
              </c:layout>
              <c:dLblPos val="bestFit"/>
              <c:showVal val="1"/>
            </c:dLbl>
            <c:dLbl>
              <c:idx val="1"/>
              <c:layout>
                <c:manualLayout>
                  <c:x val="0.13381562392868365"/>
                  <c:y val="5.7038194734474496E-2"/>
                </c:manualLayout>
              </c:layout>
              <c:dLblPos val="bestFit"/>
              <c:showVal val="1"/>
            </c:dLbl>
            <c:delete val="1"/>
          </c:dLbls>
          <c:cat>
            <c:strRef>
              <c:f>Sheet2!$B$4:$B$5</c:f>
              <c:strCache>
                <c:ptCount val="2"/>
                <c:pt idx="0">
                  <c:v>Undergraduate</c:v>
                </c:pt>
                <c:pt idx="1">
                  <c:v>Postgraduate</c:v>
                </c:pt>
              </c:strCache>
            </c:strRef>
          </c:cat>
          <c:val>
            <c:numRef>
              <c:f>Sheet2!$C$4:$C$5</c:f>
              <c:numCache>
                <c:formatCode>#,##0</c:formatCode>
                <c:ptCount val="2"/>
                <c:pt idx="0">
                  <c:v>1727895</c:v>
                </c:pt>
                <c:pt idx="1">
                  <c:v>538180</c:v>
                </c:pt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.19173222422780836"/>
          <c:y val="0.7180042488912326"/>
          <c:w val="0.39212182926417616"/>
          <c:h val="0.16071979656581376"/>
        </c:manualLayout>
      </c:layout>
      <c:txPr>
        <a:bodyPr/>
        <a:lstStyle/>
        <a:p>
          <a:pPr>
            <a:defRPr lang="en-GB"/>
          </a:pPr>
          <a:endParaRPr lang="es-ES"/>
        </a:p>
      </c:txPr>
    </c:legend>
    <c:plotVisOnly val="1"/>
    <c:dispBlanksAs val="zero"/>
  </c:chart>
  <c:txPr>
    <a:bodyPr/>
    <a:lstStyle/>
    <a:p>
      <a:pPr>
        <a:defRPr b="1"/>
      </a:pPr>
      <a:endParaRPr lang="es-ES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n-GB"/>
            </a:pPr>
            <a:r>
              <a:rPr lang="es-MX" noProof="0" dirty="0" smtClean="0"/>
              <a:t>Posgrado</a:t>
            </a:r>
          </a:p>
        </c:rich>
      </c:tx>
      <c:layout>
        <c:manualLayout>
          <c:xMode val="edge"/>
          <c:yMode val="edge"/>
          <c:x val="2.5701443569553808E-2"/>
          <c:y val="3.2407407407407413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0.13212525517643628"/>
          <c:w val="0.64226684164479453"/>
          <c:h val="0.64767096821230674"/>
        </c:manualLayout>
      </c:layout>
      <c:pie3DChart>
        <c:varyColors val="1"/>
        <c:ser>
          <c:idx val="0"/>
          <c:order val="0"/>
          <c:explosion val="25"/>
          <c:dPt>
            <c:idx val="0"/>
            <c:explosion val="0"/>
            <c:spPr>
              <a:solidFill>
                <a:schemeClr val="bg1">
                  <a:lumMod val="75000"/>
                </a:schemeClr>
              </a:solidFill>
            </c:spPr>
          </c:dPt>
          <c:dPt>
            <c:idx val="1"/>
            <c:explosion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2"/>
            <c:explosion val="0"/>
          </c:dPt>
          <c:dLbls>
            <c:dLbl>
              <c:idx val="0"/>
              <c:layout>
                <c:manualLayout>
                  <c:x val="-0.19399890638670172"/>
                  <c:y val="-0.1290660542432196"/>
                </c:manualLayout>
              </c:layout>
              <c:showVal val="1"/>
            </c:dLbl>
            <c:dLbl>
              <c:idx val="1"/>
              <c:layout>
                <c:manualLayout>
                  <c:x val="8.889566929133863E-2"/>
                  <c:y val="-0.12713436862058908"/>
                </c:manualLayout>
              </c:layout>
              <c:showVal val="1"/>
            </c:dLbl>
            <c:txPr>
              <a:bodyPr/>
              <a:lstStyle/>
              <a:p>
                <a:pPr>
                  <a:defRPr lang="en-GB" b="1"/>
                </a:pPr>
                <a:endParaRPr lang="es-ES"/>
              </a:p>
            </c:txPr>
            <c:showVal val="1"/>
            <c:showLeaderLines val="1"/>
          </c:dLbls>
          <c:cat>
            <c:strRef>
              <c:f>Sheet2!$L$4:$L$6</c:f>
              <c:strCache>
                <c:ptCount val="3"/>
                <c:pt idx="0">
                  <c:v>UK</c:v>
                </c:pt>
                <c:pt idx="1">
                  <c:v>Other EU</c:v>
                </c:pt>
                <c:pt idx="2">
                  <c:v>Non EU</c:v>
                </c:pt>
              </c:strCache>
            </c:strRef>
          </c:cat>
          <c:val>
            <c:numRef>
              <c:f>Sheet2!$M$4:$M$6</c:f>
              <c:numCache>
                <c:formatCode>0.0%</c:formatCode>
                <c:ptCount val="3"/>
                <c:pt idx="0">
                  <c:v>0.65000000000000013</c:v>
                </c:pt>
                <c:pt idx="1">
                  <c:v>8.5000000000000006E-2</c:v>
                </c:pt>
                <c:pt idx="2">
                  <c:v>0.26500000000000001</c:v>
                </c:pt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.10555555555555557"/>
          <c:y val="0.60411745406824158"/>
          <c:w val="0.44058398950131233"/>
          <c:h val="0.28477143482064748"/>
        </c:manualLayout>
      </c:layout>
      <c:txPr>
        <a:bodyPr/>
        <a:lstStyle/>
        <a:p>
          <a:pPr>
            <a:defRPr lang="en-GB" sz="1000" b="1"/>
          </a:pPr>
          <a:endParaRPr lang="es-ES"/>
        </a:p>
      </c:txPr>
    </c:legend>
    <c:plotVisOnly val="1"/>
    <c:dispBlanksAs val="zero"/>
  </c:chart>
  <c:externalData r:id="rId2"/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n-GB"/>
            </a:pPr>
            <a:r>
              <a:rPr lang="en-US" dirty="0" err="1" smtClean="0"/>
              <a:t>Grado</a:t>
            </a:r>
            <a:endParaRPr lang="en-US" dirty="0"/>
          </a:p>
        </c:rich>
      </c:tx>
      <c:layout>
        <c:manualLayout>
          <c:xMode val="edge"/>
          <c:yMode val="edge"/>
          <c:x val="6.440266841644797E-2"/>
          <c:y val="7.870370370370372E-2"/>
        </c:manualLayout>
      </c:layout>
    </c:title>
    <c:view3D>
      <c:rotX val="30"/>
      <c:rotY val="122"/>
      <c:perspective val="30"/>
    </c:view3D>
    <c:plotArea>
      <c:layout>
        <c:manualLayout>
          <c:layoutTarget val="inner"/>
          <c:xMode val="edge"/>
          <c:yMode val="edge"/>
          <c:x val="8.123787188424525E-2"/>
          <c:y val="0.22394892630977511"/>
          <c:w val="0.56589636342816163"/>
          <c:h val="0.54693724506800834"/>
        </c:manualLayout>
      </c:layout>
      <c:pie3DChart>
        <c:varyColors val="1"/>
        <c:ser>
          <c:idx val="0"/>
          <c:order val="0"/>
          <c:dPt>
            <c:idx val="0"/>
            <c:spPr>
              <a:solidFill>
                <a:srgbClr val="FFFFFF">
                  <a:lumMod val="85000"/>
                </a:srgbClr>
              </a:solidFill>
            </c:spPr>
          </c:dPt>
          <c:dPt>
            <c:idx val="1"/>
            <c:spPr>
              <a:solidFill>
                <a:schemeClr val="accent6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0.25072222222222229"/>
                  <c:y val="0.11065726159230095"/>
                </c:manualLayout>
              </c:layout>
              <c:showVal val="1"/>
            </c:dLbl>
            <c:dLbl>
              <c:idx val="1"/>
              <c:layout>
                <c:manualLayout>
                  <c:x val="-7.8551027778577948E-2"/>
                  <c:y val="-9.9815099909533869E-2"/>
                </c:manualLayout>
              </c:layout>
              <c:showVal val="1"/>
            </c:dLbl>
            <c:dLbl>
              <c:idx val="2"/>
              <c:layout>
                <c:manualLayout>
                  <c:x val="-7.6086539901396688E-2"/>
                  <c:y val="-0.10262232767787706"/>
                </c:manualLayout>
              </c:layout>
              <c:showVal val="1"/>
            </c:dLbl>
            <c:txPr>
              <a:bodyPr/>
              <a:lstStyle/>
              <a:p>
                <a:pPr>
                  <a:defRPr lang="en-GB" b="1"/>
                </a:pPr>
                <a:endParaRPr lang="es-ES"/>
              </a:p>
            </c:txPr>
            <c:showVal val="1"/>
            <c:showLeaderLines val="1"/>
          </c:dLbls>
          <c:cat>
            <c:strRef>
              <c:f>Sheet2!$I$4:$I$6</c:f>
              <c:strCache>
                <c:ptCount val="3"/>
                <c:pt idx="0">
                  <c:v>UK </c:v>
                </c:pt>
                <c:pt idx="1">
                  <c:v>Other EU</c:v>
                </c:pt>
                <c:pt idx="2">
                  <c:v>Non EU</c:v>
                </c:pt>
              </c:strCache>
            </c:strRef>
          </c:cat>
          <c:val>
            <c:numRef>
              <c:f>Sheet2!$J$4:$J$6</c:f>
              <c:numCache>
                <c:formatCode>0.0%</c:formatCode>
                <c:ptCount val="3"/>
                <c:pt idx="0">
                  <c:v>0.9</c:v>
                </c:pt>
                <c:pt idx="1">
                  <c:v>3.500000000000001E-2</c:v>
                </c:pt>
                <c:pt idx="2">
                  <c:v>6.5000000000000002E-2</c:v>
                </c:pt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.63236699412761743"/>
          <c:y val="0.57667891868533772"/>
          <c:w val="0.36475782733398282"/>
          <c:h val="8.5774039617075776E-2"/>
        </c:manualLayout>
      </c:layout>
      <c:txPr>
        <a:bodyPr/>
        <a:lstStyle/>
        <a:p>
          <a:pPr>
            <a:defRPr lang="en-GB" sz="1000" b="1"/>
          </a:pPr>
          <a:endParaRPr lang="es-ES"/>
        </a:p>
      </c:txPr>
    </c:legend>
    <c:plotVisOnly val="1"/>
    <c:dispBlanksAs val="zero"/>
  </c:chart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FE8483-EAF1-4A12-8D11-EAC59A849E4B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6729144-48A5-40DF-87A1-0ECCEEEF7B1E}">
      <dgm:prSet phldrT="[Text]"/>
      <dgm:spPr>
        <a:solidFill>
          <a:srgbClr val="FFC000"/>
        </a:solidFill>
      </dgm:spPr>
      <dgm:t>
        <a:bodyPr/>
        <a:lstStyle/>
        <a:p>
          <a:r>
            <a:rPr lang="es-MX" dirty="0" smtClean="0"/>
            <a:t>Maestría</a:t>
          </a:r>
        </a:p>
      </dgm:t>
    </dgm:pt>
    <dgm:pt modelId="{F980CBBC-4414-4DAD-8BB5-280B9EABE842}" type="parTrans" cxnId="{F5777134-DCEE-4ED1-8B17-4306357CDE31}">
      <dgm:prSet/>
      <dgm:spPr/>
      <dgm:t>
        <a:bodyPr/>
        <a:lstStyle/>
        <a:p>
          <a:endParaRPr lang="en-GB"/>
        </a:p>
      </dgm:t>
    </dgm:pt>
    <dgm:pt modelId="{BCED7E9D-1E61-4305-BE16-BD882CBB1C91}" type="sibTrans" cxnId="{F5777134-DCEE-4ED1-8B17-4306357CDE31}">
      <dgm:prSet/>
      <dgm:spPr>
        <a:ln>
          <a:solidFill>
            <a:srgbClr val="FFC000"/>
          </a:solidFill>
        </a:ln>
      </dgm:spPr>
      <dgm:t>
        <a:bodyPr/>
        <a:lstStyle/>
        <a:p>
          <a:r>
            <a:rPr lang="es-MX" dirty="0" smtClean="0"/>
            <a:t>Nivel 7</a:t>
          </a:r>
          <a:endParaRPr lang="en-GB" dirty="0"/>
        </a:p>
      </dgm:t>
    </dgm:pt>
    <dgm:pt modelId="{80FBE3BA-256D-4B40-A827-E765C48907C5}">
      <dgm:prSet phldrT="[Text]"/>
      <dgm:spPr>
        <a:solidFill>
          <a:srgbClr val="FFC000"/>
        </a:solidFill>
      </dgm:spPr>
      <dgm:t>
        <a:bodyPr/>
        <a:lstStyle/>
        <a:p>
          <a:r>
            <a:rPr lang="es-MX" dirty="0" smtClean="0"/>
            <a:t>Doctorado</a:t>
          </a:r>
          <a:endParaRPr lang="en-GB" dirty="0"/>
        </a:p>
      </dgm:t>
    </dgm:pt>
    <dgm:pt modelId="{8B7C6CC4-3A4A-4FB9-A6A5-64CDF2A49077}" type="sibTrans" cxnId="{95171B0A-646A-42CB-AEE5-86F858D7F45B}">
      <dgm:prSet/>
      <dgm:spPr>
        <a:ln>
          <a:solidFill>
            <a:srgbClr val="FFC000"/>
          </a:solidFill>
        </a:ln>
      </dgm:spPr>
      <dgm:t>
        <a:bodyPr/>
        <a:lstStyle/>
        <a:p>
          <a:r>
            <a:rPr lang="es-MX" dirty="0" smtClean="0"/>
            <a:t>Nivel 8</a:t>
          </a:r>
          <a:endParaRPr lang="en-GB" dirty="0"/>
        </a:p>
      </dgm:t>
    </dgm:pt>
    <dgm:pt modelId="{D2F70819-1782-456D-8711-F73EA2206D93}" type="parTrans" cxnId="{95171B0A-646A-42CB-AEE5-86F858D7F45B}">
      <dgm:prSet/>
      <dgm:spPr/>
      <dgm:t>
        <a:bodyPr/>
        <a:lstStyle/>
        <a:p>
          <a:endParaRPr lang="en-GB"/>
        </a:p>
      </dgm:t>
    </dgm:pt>
    <dgm:pt modelId="{C08D5C2B-0F63-4074-B7FD-5B56E7F6BA12}">
      <dgm:prSet/>
      <dgm:spPr>
        <a:solidFill>
          <a:srgbClr val="FFC000"/>
        </a:solidFill>
      </dgm:spPr>
      <dgm:t>
        <a:bodyPr/>
        <a:lstStyle/>
        <a:p>
          <a:r>
            <a:rPr lang="es-MX" dirty="0" smtClean="0"/>
            <a:t>Universidad</a:t>
          </a:r>
        </a:p>
      </dgm:t>
    </dgm:pt>
    <dgm:pt modelId="{6442C3C2-8054-4268-87EB-4D8F7928C2DA}" type="parTrans" cxnId="{D3286FFC-3BB1-4656-9C2B-E435E188C56A}">
      <dgm:prSet/>
      <dgm:spPr/>
      <dgm:t>
        <a:bodyPr/>
        <a:lstStyle/>
        <a:p>
          <a:endParaRPr lang="en-GB"/>
        </a:p>
      </dgm:t>
    </dgm:pt>
    <dgm:pt modelId="{BBD1D277-365C-4A10-8BDF-38E926DEBF8D}" type="sibTrans" cxnId="{D3286FFC-3BB1-4656-9C2B-E435E188C56A}">
      <dgm:prSet/>
      <dgm:spPr>
        <a:ln>
          <a:solidFill>
            <a:srgbClr val="FFC000"/>
          </a:solidFill>
        </a:ln>
      </dgm:spPr>
      <dgm:t>
        <a:bodyPr/>
        <a:lstStyle/>
        <a:p>
          <a:r>
            <a:rPr lang="es-MX" dirty="0" smtClean="0"/>
            <a:t>Nivel 6</a:t>
          </a:r>
          <a:endParaRPr lang="en-GB" dirty="0"/>
        </a:p>
      </dgm:t>
    </dgm:pt>
    <dgm:pt modelId="{514B55D9-5BF8-4463-B683-A0DBDE1CFA4F}" type="pres">
      <dgm:prSet presAssocID="{6CFE8483-EAF1-4A12-8D11-EAC59A849E4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2A9CB00-A919-4989-A5DC-E28B9D855842}" type="pres">
      <dgm:prSet presAssocID="{80FBE3BA-256D-4B40-A827-E765C48907C5}" presName="hierRoot1" presStyleCnt="0">
        <dgm:presLayoutVars>
          <dgm:hierBranch val="init"/>
        </dgm:presLayoutVars>
      </dgm:prSet>
      <dgm:spPr/>
    </dgm:pt>
    <dgm:pt modelId="{65723CC0-B323-4F19-843D-2F0A1ED1E326}" type="pres">
      <dgm:prSet presAssocID="{80FBE3BA-256D-4B40-A827-E765C48907C5}" presName="rootComposite1" presStyleCnt="0"/>
      <dgm:spPr/>
    </dgm:pt>
    <dgm:pt modelId="{453FA4D3-E231-43E4-A59C-0AC9B50C2241}" type="pres">
      <dgm:prSet presAssocID="{80FBE3BA-256D-4B40-A827-E765C48907C5}" presName="rootText1" presStyleLbl="node0" presStyleIdx="0" presStyleCnt="1">
        <dgm:presLayoutVars>
          <dgm:chMax/>
          <dgm:chPref val="3"/>
        </dgm:presLayoutVars>
      </dgm:prSet>
      <dgm:spPr/>
      <dgm:t>
        <a:bodyPr/>
        <a:lstStyle/>
        <a:p>
          <a:endParaRPr lang="en-GB"/>
        </a:p>
      </dgm:t>
    </dgm:pt>
    <dgm:pt modelId="{4DA8E85E-CCCB-4B22-B627-D913AE0B4EEE}" type="pres">
      <dgm:prSet presAssocID="{80FBE3BA-256D-4B40-A827-E765C48907C5}" presName="titleText1" presStyleLbl="fgAcc0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B62BA8E2-D31D-4679-9A1D-E71232A8B000}" type="pres">
      <dgm:prSet presAssocID="{80FBE3BA-256D-4B40-A827-E765C48907C5}" presName="rootConnector1" presStyleLbl="node1" presStyleIdx="0" presStyleCnt="2"/>
      <dgm:spPr/>
      <dgm:t>
        <a:bodyPr/>
        <a:lstStyle/>
        <a:p>
          <a:endParaRPr lang="en-GB"/>
        </a:p>
      </dgm:t>
    </dgm:pt>
    <dgm:pt modelId="{C85E142B-121F-45C6-9300-8941C93449D0}" type="pres">
      <dgm:prSet presAssocID="{80FBE3BA-256D-4B40-A827-E765C48907C5}" presName="hierChild2" presStyleCnt="0"/>
      <dgm:spPr/>
    </dgm:pt>
    <dgm:pt modelId="{89C3440A-A57D-4188-8B55-F827B4A715F3}" type="pres">
      <dgm:prSet presAssocID="{F980CBBC-4414-4DAD-8BB5-280B9EABE842}" presName="Name37" presStyleLbl="parChTrans1D2" presStyleIdx="0" presStyleCnt="1"/>
      <dgm:spPr/>
      <dgm:t>
        <a:bodyPr/>
        <a:lstStyle/>
        <a:p>
          <a:endParaRPr lang="en-GB"/>
        </a:p>
      </dgm:t>
    </dgm:pt>
    <dgm:pt modelId="{72B8D34C-657D-4325-B9BB-5ABD33E100FB}" type="pres">
      <dgm:prSet presAssocID="{36729144-48A5-40DF-87A1-0ECCEEEF7B1E}" presName="hierRoot2" presStyleCnt="0">
        <dgm:presLayoutVars>
          <dgm:hierBranch val="init"/>
        </dgm:presLayoutVars>
      </dgm:prSet>
      <dgm:spPr/>
    </dgm:pt>
    <dgm:pt modelId="{45837663-8111-495D-B4FA-EE8808B50931}" type="pres">
      <dgm:prSet presAssocID="{36729144-48A5-40DF-87A1-0ECCEEEF7B1E}" presName="rootComposite" presStyleCnt="0"/>
      <dgm:spPr/>
    </dgm:pt>
    <dgm:pt modelId="{1D17462C-E89C-44CE-BFFF-E91964A3CAB6}" type="pres">
      <dgm:prSet presAssocID="{36729144-48A5-40DF-87A1-0ECCEEEF7B1E}" presName="rootText" presStyleLbl="node1" presStyleIdx="0" presStyleCnt="2">
        <dgm:presLayoutVars>
          <dgm:chMax/>
          <dgm:chPref val="3"/>
        </dgm:presLayoutVars>
      </dgm:prSet>
      <dgm:spPr/>
      <dgm:t>
        <a:bodyPr/>
        <a:lstStyle/>
        <a:p>
          <a:endParaRPr lang="en-GB"/>
        </a:p>
      </dgm:t>
    </dgm:pt>
    <dgm:pt modelId="{BAB0A01F-CD8C-4DD1-B29F-8943DAD94171}" type="pres">
      <dgm:prSet presAssocID="{36729144-48A5-40DF-87A1-0ECCEEEF7B1E}" presName="titleText2" presStyleLbl="fgAcc1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496B3327-0F22-4DF9-A238-7E1B8E456D95}" type="pres">
      <dgm:prSet presAssocID="{36729144-48A5-40DF-87A1-0ECCEEEF7B1E}" presName="rootConnector" presStyleLbl="node2" presStyleIdx="0" presStyleCnt="0"/>
      <dgm:spPr/>
      <dgm:t>
        <a:bodyPr/>
        <a:lstStyle/>
        <a:p>
          <a:endParaRPr lang="en-GB"/>
        </a:p>
      </dgm:t>
    </dgm:pt>
    <dgm:pt modelId="{F32DC6F2-7141-4E6B-9B3A-E283F3CAD4FE}" type="pres">
      <dgm:prSet presAssocID="{36729144-48A5-40DF-87A1-0ECCEEEF7B1E}" presName="hierChild4" presStyleCnt="0"/>
      <dgm:spPr/>
    </dgm:pt>
    <dgm:pt modelId="{60AF306B-4B94-45C0-9EF4-5C89B06EB710}" type="pres">
      <dgm:prSet presAssocID="{6442C3C2-8054-4268-87EB-4D8F7928C2DA}" presName="Name37" presStyleLbl="parChTrans1D3" presStyleIdx="0" presStyleCnt="1"/>
      <dgm:spPr/>
      <dgm:t>
        <a:bodyPr/>
        <a:lstStyle/>
        <a:p>
          <a:endParaRPr lang="en-GB"/>
        </a:p>
      </dgm:t>
    </dgm:pt>
    <dgm:pt modelId="{7E619CB2-2931-4217-B323-02AA315F85C3}" type="pres">
      <dgm:prSet presAssocID="{C08D5C2B-0F63-4074-B7FD-5B56E7F6BA12}" presName="hierRoot2" presStyleCnt="0">
        <dgm:presLayoutVars>
          <dgm:hierBranch val="init"/>
        </dgm:presLayoutVars>
      </dgm:prSet>
      <dgm:spPr/>
    </dgm:pt>
    <dgm:pt modelId="{7A4A4FF6-424D-4230-811C-83B12CFD7129}" type="pres">
      <dgm:prSet presAssocID="{C08D5C2B-0F63-4074-B7FD-5B56E7F6BA12}" presName="rootComposite" presStyleCnt="0"/>
      <dgm:spPr/>
    </dgm:pt>
    <dgm:pt modelId="{90789976-062C-411A-BF6E-861B2F64FA27}" type="pres">
      <dgm:prSet presAssocID="{C08D5C2B-0F63-4074-B7FD-5B56E7F6BA12}" presName="rootText" presStyleLbl="node1" presStyleIdx="1" presStyleCnt="2">
        <dgm:presLayoutVars>
          <dgm:chMax/>
          <dgm:chPref val="3"/>
        </dgm:presLayoutVars>
      </dgm:prSet>
      <dgm:spPr/>
      <dgm:t>
        <a:bodyPr/>
        <a:lstStyle/>
        <a:p>
          <a:endParaRPr lang="en-GB"/>
        </a:p>
      </dgm:t>
    </dgm:pt>
    <dgm:pt modelId="{329B4C05-B62B-4C5F-B874-2DD0A3E0AE02}" type="pres">
      <dgm:prSet presAssocID="{C08D5C2B-0F63-4074-B7FD-5B56E7F6BA12}" presName="titleText2" presStyleLbl="fgAcc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270ED0D2-B621-4454-8BD1-D61BA38BAA26}" type="pres">
      <dgm:prSet presAssocID="{C08D5C2B-0F63-4074-B7FD-5B56E7F6BA12}" presName="rootConnector" presStyleLbl="node3" presStyleIdx="0" presStyleCnt="0"/>
      <dgm:spPr/>
      <dgm:t>
        <a:bodyPr/>
        <a:lstStyle/>
        <a:p>
          <a:endParaRPr lang="en-GB"/>
        </a:p>
      </dgm:t>
    </dgm:pt>
    <dgm:pt modelId="{9A031D13-1445-4772-8EB3-431A2DE88021}" type="pres">
      <dgm:prSet presAssocID="{C08D5C2B-0F63-4074-B7FD-5B56E7F6BA12}" presName="hierChild4" presStyleCnt="0"/>
      <dgm:spPr/>
    </dgm:pt>
    <dgm:pt modelId="{81E00205-8EEC-4C80-81EF-91667AECA57C}" type="pres">
      <dgm:prSet presAssocID="{C08D5C2B-0F63-4074-B7FD-5B56E7F6BA12}" presName="hierChild5" presStyleCnt="0"/>
      <dgm:spPr/>
    </dgm:pt>
    <dgm:pt modelId="{22B3E859-29A4-4931-9D60-4D013DFAD2C8}" type="pres">
      <dgm:prSet presAssocID="{36729144-48A5-40DF-87A1-0ECCEEEF7B1E}" presName="hierChild5" presStyleCnt="0"/>
      <dgm:spPr/>
    </dgm:pt>
    <dgm:pt modelId="{CADD411E-0AF1-4406-BA75-B56EDD6C1650}" type="pres">
      <dgm:prSet presAssocID="{80FBE3BA-256D-4B40-A827-E765C48907C5}" presName="hierChild3" presStyleCnt="0"/>
      <dgm:spPr/>
    </dgm:pt>
  </dgm:ptLst>
  <dgm:cxnLst>
    <dgm:cxn modelId="{B5045524-ACA2-40DB-B401-0C37A205BC9A}" type="presOf" srcId="{C08D5C2B-0F63-4074-B7FD-5B56E7F6BA12}" destId="{270ED0D2-B621-4454-8BD1-D61BA38BAA26}" srcOrd="1" destOrd="0" presId="urn:microsoft.com/office/officeart/2008/layout/NameandTitleOrganizationalChart"/>
    <dgm:cxn modelId="{56A4CEAC-CF44-4989-9B2D-D8E2EDEB758E}" type="presOf" srcId="{F980CBBC-4414-4DAD-8BB5-280B9EABE842}" destId="{89C3440A-A57D-4188-8B55-F827B4A715F3}" srcOrd="0" destOrd="0" presId="urn:microsoft.com/office/officeart/2008/layout/NameandTitleOrganizationalChart"/>
    <dgm:cxn modelId="{EBE56E50-105D-4791-B993-B5E98AB3914E}" type="presOf" srcId="{6CFE8483-EAF1-4A12-8D11-EAC59A849E4B}" destId="{514B55D9-5BF8-4463-B683-A0DBDE1CFA4F}" srcOrd="0" destOrd="0" presId="urn:microsoft.com/office/officeart/2008/layout/NameandTitleOrganizationalChart"/>
    <dgm:cxn modelId="{95171B0A-646A-42CB-AEE5-86F858D7F45B}" srcId="{6CFE8483-EAF1-4A12-8D11-EAC59A849E4B}" destId="{80FBE3BA-256D-4B40-A827-E765C48907C5}" srcOrd="0" destOrd="0" parTransId="{D2F70819-1782-456D-8711-F73EA2206D93}" sibTransId="{8B7C6CC4-3A4A-4FB9-A6A5-64CDF2A49077}"/>
    <dgm:cxn modelId="{D3286FFC-3BB1-4656-9C2B-E435E188C56A}" srcId="{36729144-48A5-40DF-87A1-0ECCEEEF7B1E}" destId="{C08D5C2B-0F63-4074-B7FD-5B56E7F6BA12}" srcOrd="0" destOrd="0" parTransId="{6442C3C2-8054-4268-87EB-4D8F7928C2DA}" sibTransId="{BBD1D277-365C-4A10-8BDF-38E926DEBF8D}"/>
    <dgm:cxn modelId="{CED5F540-60DA-47F8-88BC-A1924B35FB3F}" type="presOf" srcId="{36729144-48A5-40DF-87A1-0ECCEEEF7B1E}" destId="{496B3327-0F22-4DF9-A238-7E1B8E456D95}" srcOrd="1" destOrd="0" presId="urn:microsoft.com/office/officeart/2008/layout/NameandTitleOrganizationalChart"/>
    <dgm:cxn modelId="{21CB8C0D-6B6C-402B-ABE3-9A37367FB44F}" type="presOf" srcId="{BCED7E9D-1E61-4305-BE16-BD882CBB1C91}" destId="{BAB0A01F-CD8C-4DD1-B29F-8943DAD94171}" srcOrd="0" destOrd="0" presId="urn:microsoft.com/office/officeart/2008/layout/NameandTitleOrganizationalChart"/>
    <dgm:cxn modelId="{A2EFD10F-CC95-4CA1-A4E8-4F34B8F5DFCE}" type="presOf" srcId="{80FBE3BA-256D-4B40-A827-E765C48907C5}" destId="{B62BA8E2-D31D-4679-9A1D-E71232A8B000}" srcOrd="1" destOrd="0" presId="urn:microsoft.com/office/officeart/2008/layout/NameandTitleOrganizationalChart"/>
    <dgm:cxn modelId="{F5777134-DCEE-4ED1-8B17-4306357CDE31}" srcId="{80FBE3BA-256D-4B40-A827-E765C48907C5}" destId="{36729144-48A5-40DF-87A1-0ECCEEEF7B1E}" srcOrd="0" destOrd="0" parTransId="{F980CBBC-4414-4DAD-8BB5-280B9EABE842}" sibTransId="{BCED7E9D-1E61-4305-BE16-BD882CBB1C91}"/>
    <dgm:cxn modelId="{6FAAD401-996C-4C49-AA80-3DE15D9B4D00}" type="presOf" srcId="{80FBE3BA-256D-4B40-A827-E765C48907C5}" destId="{453FA4D3-E231-43E4-A59C-0AC9B50C2241}" srcOrd="0" destOrd="0" presId="urn:microsoft.com/office/officeart/2008/layout/NameandTitleOrganizationalChart"/>
    <dgm:cxn modelId="{9811F812-C0A1-45CD-81ED-F50B923A1A79}" type="presOf" srcId="{6442C3C2-8054-4268-87EB-4D8F7928C2DA}" destId="{60AF306B-4B94-45C0-9EF4-5C89B06EB710}" srcOrd="0" destOrd="0" presId="urn:microsoft.com/office/officeart/2008/layout/NameandTitleOrganizationalChart"/>
    <dgm:cxn modelId="{066A2A43-ACFF-41F3-87FA-4A0A54FAB173}" type="presOf" srcId="{C08D5C2B-0F63-4074-B7FD-5B56E7F6BA12}" destId="{90789976-062C-411A-BF6E-861B2F64FA27}" srcOrd="0" destOrd="0" presId="urn:microsoft.com/office/officeart/2008/layout/NameandTitleOrganizationalChart"/>
    <dgm:cxn modelId="{83BB0FA5-8134-458E-B478-8F4261B75F67}" type="presOf" srcId="{36729144-48A5-40DF-87A1-0ECCEEEF7B1E}" destId="{1D17462C-E89C-44CE-BFFF-E91964A3CAB6}" srcOrd="0" destOrd="0" presId="urn:microsoft.com/office/officeart/2008/layout/NameandTitleOrganizationalChart"/>
    <dgm:cxn modelId="{DA518F12-1F61-4A5F-97B6-FD884BAE9A69}" type="presOf" srcId="{BBD1D277-365C-4A10-8BDF-38E926DEBF8D}" destId="{329B4C05-B62B-4C5F-B874-2DD0A3E0AE02}" srcOrd="0" destOrd="0" presId="urn:microsoft.com/office/officeart/2008/layout/NameandTitleOrganizationalChart"/>
    <dgm:cxn modelId="{79307839-21EC-4C4D-A10F-5EB45DF5A6E9}" type="presOf" srcId="{8B7C6CC4-3A4A-4FB9-A6A5-64CDF2A49077}" destId="{4DA8E85E-CCCB-4B22-B627-D913AE0B4EEE}" srcOrd="0" destOrd="0" presId="urn:microsoft.com/office/officeart/2008/layout/NameandTitleOrganizationalChart"/>
    <dgm:cxn modelId="{345EBCE3-3A05-40DE-8C37-A5842BC684F0}" type="presParOf" srcId="{514B55D9-5BF8-4463-B683-A0DBDE1CFA4F}" destId="{12A9CB00-A919-4989-A5DC-E28B9D855842}" srcOrd="0" destOrd="0" presId="urn:microsoft.com/office/officeart/2008/layout/NameandTitleOrganizationalChart"/>
    <dgm:cxn modelId="{986AE493-FAEF-4A35-BCB2-509A28A5FFF0}" type="presParOf" srcId="{12A9CB00-A919-4989-A5DC-E28B9D855842}" destId="{65723CC0-B323-4F19-843D-2F0A1ED1E326}" srcOrd="0" destOrd="0" presId="urn:microsoft.com/office/officeart/2008/layout/NameandTitleOrganizationalChart"/>
    <dgm:cxn modelId="{D3617520-5887-4E0F-87FE-BC6A1E8A20C9}" type="presParOf" srcId="{65723CC0-B323-4F19-843D-2F0A1ED1E326}" destId="{453FA4D3-E231-43E4-A59C-0AC9B50C2241}" srcOrd="0" destOrd="0" presId="urn:microsoft.com/office/officeart/2008/layout/NameandTitleOrganizationalChart"/>
    <dgm:cxn modelId="{95C3CBF0-543C-4512-9C9E-08416AA86DB2}" type="presParOf" srcId="{65723CC0-B323-4F19-843D-2F0A1ED1E326}" destId="{4DA8E85E-CCCB-4B22-B627-D913AE0B4EEE}" srcOrd="1" destOrd="0" presId="urn:microsoft.com/office/officeart/2008/layout/NameandTitleOrganizationalChart"/>
    <dgm:cxn modelId="{521CF15A-52E1-44F2-B779-8BBD11519EA5}" type="presParOf" srcId="{65723CC0-B323-4F19-843D-2F0A1ED1E326}" destId="{B62BA8E2-D31D-4679-9A1D-E71232A8B000}" srcOrd="2" destOrd="0" presId="urn:microsoft.com/office/officeart/2008/layout/NameandTitleOrganizationalChart"/>
    <dgm:cxn modelId="{8BE1C645-7015-478C-A6DE-B73EC74432FF}" type="presParOf" srcId="{12A9CB00-A919-4989-A5DC-E28B9D855842}" destId="{C85E142B-121F-45C6-9300-8941C93449D0}" srcOrd="1" destOrd="0" presId="urn:microsoft.com/office/officeart/2008/layout/NameandTitleOrganizationalChart"/>
    <dgm:cxn modelId="{2192532D-DB0F-489D-BC28-1FBDFB319460}" type="presParOf" srcId="{C85E142B-121F-45C6-9300-8941C93449D0}" destId="{89C3440A-A57D-4188-8B55-F827B4A715F3}" srcOrd="0" destOrd="0" presId="urn:microsoft.com/office/officeart/2008/layout/NameandTitleOrganizationalChart"/>
    <dgm:cxn modelId="{88D3A6B0-BA7E-45A4-847D-61C62D7B92F1}" type="presParOf" srcId="{C85E142B-121F-45C6-9300-8941C93449D0}" destId="{72B8D34C-657D-4325-B9BB-5ABD33E100FB}" srcOrd="1" destOrd="0" presId="urn:microsoft.com/office/officeart/2008/layout/NameandTitleOrganizationalChart"/>
    <dgm:cxn modelId="{9FAD2CE1-2CE8-4682-9B8A-C43E0C828030}" type="presParOf" srcId="{72B8D34C-657D-4325-B9BB-5ABD33E100FB}" destId="{45837663-8111-495D-B4FA-EE8808B50931}" srcOrd="0" destOrd="0" presId="urn:microsoft.com/office/officeart/2008/layout/NameandTitleOrganizationalChart"/>
    <dgm:cxn modelId="{F9DF8054-3296-4945-8CB0-99FAAE150C1D}" type="presParOf" srcId="{45837663-8111-495D-B4FA-EE8808B50931}" destId="{1D17462C-E89C-44CE-BFFF-E91964A3CAB6}" srcOrd="0" destOrd="0" presId="urn:microsoft.com/office/officeart/2008/layout/NameandTitleOrganizationalChart"/>
    <dgm:cxn modelId="{DE82AD27-33CD-4EF9-BDEB-2B839E82FA28}" type="presParOf" srcId="{45837663-8111-495D-B4FA-EE8808B50931}" destId="{BAB0A01F-CD8C-4DD1-B29F-8943DAD94171}" srcOrd="1" destOrd="0" presId="urn:microsoft.com/office/officeart/2008/layout/NameandTitleOrganizationalChart"/>
    <dgm:cxn modelId="{E5DC2BC8-74FD-4247-A6C6-85CE9B4F9802}" type="presParOf" srcId="{45837663-8111-495D-B4FA-EE8808B50931}" destId="{496B3327-0F22-4DF9-A238-7E1B8E456D95}" srcOrd="2" destOrd="0" presId="urn:microsoft.com/office/officeart/2008/layout/NameandTitleOrganizationalChart"/>
    <dgm:cxn modelId="{F9A585BF-6722-4C20-B0D8-7500B82DB1FE}" type="presParOf" srcId="{72B8D34C-657D-4325-B9BB-5ABD33E100FB}" destId="{F32DC6F2-7141-4E6B-9B3A-E283F3CAD4FE}" srcOrd="1" destOrd="0" presId="urn:microsoft.com/office/officeart/2008/layout/NameandTitleOrganizationalChart"/>
    <dgm:cxn modelId="{1F78083F-0A27-42FB-A2F0-94C1D81E6CEB}" type="presParOf" srcId="{F32DC6F2-7141-4E6B-9B3A-E283F3CAD4FE}" destId="{60AF306B-4B94-45C0-9EF4-5C89B06EB710}" srcOrd="0" destOrd="0" presId="urn:microsoft.com/office/officeart/2008/layout/NameandTitleOrganizationalChart"/>
    <dgm:cxn modelId="{8D713416-A1D4-49D1-82D8-4C9ECE69DB1D}" type="presParOf" srcId="{F32DC6F2-7141-4E6B-9B3A-E283F3CAD4FE}" destId="{7E619CB2-2931-4217-B323-02AA315F85C3}" srcOrd="1" destOrd="0" presId="urn:microsoft.com/office/officeart/2008/layout/NameandTitleOrganizationalChart"/>
    <dgm:cxn modelId="{76288701-F608-43E9-9BA6-A1EA499016BC}" type="presParOf" srcId="{7E619CB2-2931-4217-B323-02AA315F85C3}" destId="{7A4A4FF6-424D-4230-811C-83B12CFD7129}" srcOrd="0" destOrd="0" presId="urn:microsoft.com/office/officeart/2008/layout/NameandTitleOrganizationalChart"/>
    <dgm:cxn modelId="{F74147CC-7650-4D34-8A6B-AE13E61BE1C9}" type="presParOf" srcId="{7A4A4FF6-424D-4230-811C-83B12CFD7129}" destId="{90789976-062C-411A-BF6E-861B2F64FA27}" srcOrd="0" destOrd="0" presId="urn:microsoft.com/office/officeart/2008/layout/NameandTitleOrganizationalChart"/>
    <dgm:cxn modelId="{44046677-7BD8-437B-813F-2BAF0DF09B6B}" type="presParOf" srcId="{7A4A4FF6-424D-4230-811C-83B12CFD7129}" destId="{329B4C05-B62B-4C5F-B874-2DD0A3E0AE02}" srcOrd="1" destOrd="0" presId="urn:microsoft.com/office/officeart/2008/layout/NameandTitleOrganizationalChart"/>
    <dgm:cxn modelId="{F547EFB8-1982-4813-9273-916999E6C26E}" type="presParOf" srcId="{7A4A4FF6-424D-4230-811C-83B12CFD7129}" destId="{270ED0D2-B621-4454-8BD1-D61BA38BAA26}" srcOrd="2" destOrd="0" presId="urn:microsoft.com/office/officeart/2008/layout/NameandTitleOrganizationalChart"/>
    <dgm:cxn modelId="{6D94171D-59C0-490F-9717-F8797160172F}" type="presParOf" srcId="{7E619CB2-2931-4217-B323-02AA315F85C3}" destId="{9A031D13-1445-4772-8EB3-431A2DE88021}" srcOrd="1" destOrd="0" presId="urn:microsoft.com/office/officeart/2008/layout/NameandTitleOrganizationalChart"/>
    <dgm:cxn modelId="{4DC95395-5218-48D0-AFD3-0F0D7FE3E7F1}" type="presParOf" srcId="{7E619CB2-2931-4217-B323-02AA315F85C3}" destId="{81E00205-8EEC-4C80-81EF-91667AECA57C}" srcOrd="2" destOrd="0" presId="urn:microsoft.com/office/officeart/2008/layout/NameandTitleOrganizationalChart"/>
    <dgm:cxn modelId="{642E4D3D-EDB3-41A4-9F8B-426977D7AE2A}" type="presParOf" srcId="{72B8D34C-657D-4325-B9BB-5ABD33E100FB}" destId="{22B3E859-29A4-4931-9D60-4D013DFAD2C8}" srcOrd="2" destOrd="0" presId="urn:microsoft.com/office/officeart/2008/layout/NameandTitleOrganizationalChart"/>
    <dgm:cxn modelId="{E1015A1F-F338-4325-8CC3-3DEE05742E93}" type="presParOf" srcId="{12A9CB00-A919-4989-A5DC-E28B9D855842}" destId="{CADD411E-0AF1-4406-BA75-B56EDD6C1650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FE8483-EAF1-4A12-8D11-EAC59A849E4B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6729144-48A5-40DF-87A1-0ECCEEEF7B1E}">
      <dgm:prSet phldrT="[Text]"/>
      <dgm:spPr>
        <a:solidFill>
          <a:srgbClr val="7030A0"/>
        </a:solidFill>
        <a:ln>
          <a:solidFill>
            <a:srgbClr val="7030A0"/>
          </a:solidFill>
        </a:ln>
      </dgm:spPr>
      <dgm:t>
        <a:bodyPr/>
        <a:lstStyle/>
        <a:p>
          <a:r>
            <a:rPr lang="es-MX" dirty="0" smtClean="0"/>
            <a:t>Maestría</a:t>
          </a:r>
        </a:p>
      </dgm:t>
    </dgm:pt>
    <dgm:pt modelId="{F980CBBC-4414-4DAD-8BB5-280B9EABE842}" type="parTrans" cxnId="{F5777134-DCEE-4ED1-8B17-4306357CDE31}">
      <dgm:prSet/>
      <dgm:spPr/>
      <dgm:t>
        <a:bodyPr/>
        <a:lstStyle/>
        <a:p>
          <a:endParaRPr lang="en-GB"/>
        </a:p>
      </dgm:t>
    </dgm:pt>
    <dgm:pt modelId="{BCED7E9D-1E61-4305-BE16-BD882CBB1C91}" type="sibTrans" cxnId="{F5777134-DCEE-4ED1-8B17-4306357CDE31}">
      <dgm:prSet/>
      <dgm:spPr>
        <a:ln>
          <a:solidFill>
            <a:srgbClr val="7030A0"/>
          </a:solidFill>
        </a:ln>
      </dgm:spPr>
      <dgm:t>
        <a:bodyPr/>
        <a:lstStyle/>
        <a:p>
          <a:r>
            <a:rPr lang="es-MX" dirty="0" smtClean="0"/>
            <a:t>Nivel 11</a:t>
          </a:r>
          <a:endParaRPr lang="en-GB" dirty="0"/>
        </a:p>
      </dgm:t>
    </dgm:pt>
    <dgm:pt modelId="{80FBE3BA-256D-4B40-A827-E765C48907C5}">
      <dgm:prSet phldrT="[Text]"/>
      <dgm:spPr>
        <a:solidFill>
          <a:srgbClr val="7030A0"/>
        </a:solidFill>
        <a:ln>
          <a:solidFill>
            <a:srgbClr val="7030A0"/>
          </a:solidFill>
        </a:ln>
      </dgm:spPr>
      <dgm:t>
        <a:bodyPr/>
        <a:lstStyle/>
        <a:p>
          <a:r>
            <a:rPr lang="es-MX" dirty="0" smtClean="0"/>
            <a:t>Doctorado</a:t>
          </a:r>
          <a:endParaRPr lang="en-GB" dirty="0"/>
        </a:p>
      </dgm:t>
    </dgm:pt>
    <dgm:pt modelId="{8B7C6CC4-3A4A-4FB9-A6A5-64CDF2A49077}" type="sibTrans" cxnId="{95171B0A-646A-42CB-AEE5-86F858D7F45B}">
      <dgm:prSet/>
      <dgm:spPr>
        <a:ln>
          <a:solidFill>
            <a:srgbClr val="7030A0"/>
          </a:solidFill>
        </a:ln>
      </dgm:spPr>
      <dgm:t>
        <a:bodyPr/>
        <a:lstStyle/>
        <a:p>
          <a:r>
            <a:rPr lang="es-MX" dirty="0" smtClean="0"/>
            <a:t>Nivel 12</a:t>
          </a:r>
          <a:endParaRPr lang="en-GB" dirty="0"/>
        </a:p>
      </dgm:t>
    </dgm:pt>
    <dgm:pt modelId="{D2F70819-1782-456D-8711-F73EA2206D93}" type="parTrans" cxnId="{95171B0A-646A-42CB-AEE5-86F858D7F45B}">
      <dgm:prSet/>
      <dgm:spPr/>
      <dgm:t>
        <a:bodyPr/>
        <a:lstStyle/>
        <a:p>
          <a:endParaRPr lang="en-GB"/>
        </a:p>
      </dgm:t>
    </dgm:pt>
    <dgm:pt modelId="{C08D5C2B-0F63-4074-B7FD-5B56E7F6BA12}">
      <dgm:prSet/>
      <dgm:spPr>
        <a:solidFill>
          <a:srgbClr val="7030A0"/>
        </a:solidFill>
        <a:ln>
          <a:solidFill>
            <a:srgbClr val="7030A0"/>
          </a:solidFill>
        </a:ln>
      </dgm:spPr>
      <dgm:t>
        <a:bodyPr/>
        <a:lstStyle/>
        <a:p>
          <a:r>
            <a:rPr lang="es-MX" dirty="0" smtClean="0"/>
            <a:t>Universidad</a:t>
          </a:r>
        </a:p>
      </dgm:t>
    </dgm:pt>
    <dgm:pt modelId="{6442C3C2-8054-4268-87EB-4D8F7928C2DA}" type="parTrans" cxnId="{D3286FFC-3BB1-4656-9C2B-E435E188C56A}">
      <dgm:prSet/>
      <dgm:spPr/>
      <dgm:t>
        <a:bodyPr/>
        <a:lstStyle/>
        <a:p>
          <a:endParaRPr lang="en-GB"/>
        </a:p>
      </dgm:t>
    </dgm:pt>
    <dgm:pt modelId="{BBD1D277-365C-4A10-8BDF-38E926DEBF8D}" type="sibTrans" cxnId="{D3286FFC-3BB1-4656-9C2B-E435E188C56A}">
      <dgm:prSet/>
      <dgm:spPr>
        <a:ln>
          <a:solidFill>
            <a:srgbClr val="7030A0"/>
          </a:solidFill>
        </a:ln>
      </dgm:spPr>
      <dgm:t>
        <a:bodyPr/>
        <a:lstStyle/>
        <a:p>
          <a:r>
            <a:rPr lang="es-MX" dirty="0" smtClean="0"/>
            <a:t>Nivel 9-10</a:t>
          </a:r>
          <a:endParaRPr lang="en-GB" dirty="0"/>
        </a:p>
      </dgm:t>
    </dgm:pt>
    <dgm:pt modelId="{514B55D9-5BF8-4463-B683-A0DBDE1CFA4F}" type="pres">
      <dgm:prSet presAssocID="{6CFE8483-EAF1-4A12-8D11-EAC59A849E4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2A9CB00-A919-4989-A5DC-E28B9D855842}" type="pres">
      <dgm:prSet presAssocID="{80FBE3BA-256D-4B40-A827-E765C48907C5}" presName="hierRoot1" presStyleCnt="0">
        <dgm:presLayoutVars>
          <dgm:hierBranch val="init"/>
        </dgm:presLayoutVars>
      </dgm:prSet>
      <dgm:spPr/>
    </dgm:pt>
    <dgm:pt modelId="{65723CC0-B323-4F19-843D-2F0A1ED1E326}" type="pres">
      <dgm:prSet presAssocID="{80FBE3BA-256D-4B40-A827-E765C48907C5}" presName="rootComposite1" presStyleCnt="0"/>
      <dgm:spPr/>
    </dgm:pt>
    <dgm:pt modelId="{453FA4D3-E231-43E4-A59C-0AC9B50C2241}" type="pres">
      <dgm:prSet presAssocID="{80FBE3BA-256D-4B40-A827-E765C48907C5}" presName="rootText1" presStyleLbl="node0" presStyleIdx="0" presStyleCnt="1">
        <dgm:presLayoutVars>
          <dgm:chMax/>
          <dgm:chPref val="3"/>
        </dgm:presLayoutVars>
      </dgm:prSet>
      <dgm:spPr/>
      <dgm:t>
        <a:bodyPr/>
        <a:lstStyle/>
        <a:p>
          <a:endParaRPr lang="en-GB"/>
        </a:p>
      </dgm:t>
    </dgm:pt>
    <dgm:pt modelId="{4DA8E85E-CCCB-4B22-B627-D913AE0B4EEE}" type="pres">
      <dgm:prSet presAssocID="{80FBE3BA-256D-4B40-A827-E765C48907C5}" presName="titleText1" presStyleLbl="fgAcc0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B62BA8E2-D31D-4679-9A1D-E71232A8B000}" type="pres">
      <dgm:prSet presAssocID="{80FBE3BA-256D-4B40-A827-E765C48907C5}" presName="rootConnector1" presStyleLbl="node1" presStyleIdx="0" presStyleCnt="2"/>
      <dgm:spPr/>
      <dgm:t>
        <a:bodyPr/>
        <a:lstStyle/>
        <a:p>
          <a:endParaRPr lang="en-GB"/>
        </a:p>
      </dgm:t>
    </dgm:pt>
    <dgm:pt modelId="{C85E142B-121F-45C6-9300-8941C93449D0}" type="pres">
      <dgm:prSet presAssocID="{80FBE3BA-256D-4B40-A827-E765C48907C5}" presName="hierChild2" presStyleCnt="0"/>
      <dgm:spPr/>
    </dgm:pt>
    <dgm:pt modelId="{89C3440A-A57D-4188-8B55-F827B4A715F3}" type="pres">
      <dgm:prSet presAssocID="{F980CBBC-4414-4DAD-8BB5-280B9EABE842}" presName="Name37" presStyleLbl="parChTrans1D2" presStyleIdx="0" presStyleCnt="1"/>
      <dgm:spPr/>
      <dgm:t>
        <a:bodyPr/>
        <a:lstStyle/>
        <a:p>
          <a:endParaRPr lang="en-GB"/>
        </a:p>
      </dgm:t>
    </dgm:pt>
    <dgm:pt modelId="{72B8D34C-657D-4325-B9BB-5ABD33E100FB}" type="pres">
      <dgm:prSet presAssocID="{36729144-48A5-40DF-87A1-0ECCEEEF7B1E}" presName="hierRoot2" presStyleCnt="0">
        <dgm:presLayoutVars>
          <dgm:hierBranch val="init"/>
        </dgm:presLayoutVars>
      </dgm:prSet>
      <dgm:spPr/>
    </dgm:pt>
    <dgm:pt modelId="{45837663-8111-495D-B4FA-EE8808B50931}" type="pres">
      <dgm:prSet presAssocID="{36729144-48A5-40DF-87A1-0ECCEEEF7B1E}" presName="rootComposite" presStyleCnt="0"/>
      <dgm:spPr/>
    </dgm:pt>
    <dgm:pt modelId="{1D17462C-E89C-44CE-BFFF-E91964A3CAB6}" type="pres">
      <dgm:prSet presAssocID="{36729144-48A5-40DF-87A1-0ECCEEEF7B1E}" presName="rootText" presStyleLbl="node1" presStyleIdx="0" presStyleCnt="2">
        <dgm:presLayoutVars>
          <dgm:chMax/>
          <dgm:chPref val="3"/>
        </dgm:presLayoutVars>
      </dgm:prSet>
      <dgm:spPr/>
      <dgm:t>
        <a:bodyPr/>
        <a:lstStyle/>
        <a:p>
          <a:endParaRPr lang="en-GB"/>
        </a:p>
      </dgm:t>
    </dgm:pt>
    <dgm:pt modelId="{BAB0A01F-CD8C-4DD1-B29F-8943DAD94171}" type="pres">
      <dgm:prSet presAssocID="{36729144-48A5-40DF-87A1-0ECCEEEF7B1E}" presName="titleText2" presStyleLbl="fgAcc1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496B3327-0F22-4DF9-A238-7E1B8E456D95}" type="pres">
      <dgm:prSet presAssocID="{36729144-48A5-40DF-87A1-0ECCEEEF7B1E}" presName="rootConnector" presStyleLbl="node2" presStyleIdx="0" presStyleCnt="0"/>
      <dgm:spPr/>
      <dgm:t>
        <a:bodyPr/>
        <a:lstStyle/>
        <a:p>
          <a:endParaRPr lang="en-GB"/>
        </a:p>
      </dgm:t>
    </dgm:pt>
    <dgm:pt modelId="{F32DC6F2-7141-4E6B-9B3A-E283F3CAD4FE}" type="pres">
      <dgm:prSet presAssocID="{36729144-48A5-40DF-87A1-0ECCEEEF7B1E}" presName="hierChild4" presStyleCnt="0"/>
      <dgm:spPr/>
    </dgm:pt>
    <dgm:pt modelId="{60AF306B-4B94-45C0-9EF4-5C89B06EB710}" type="pres">
      <dgm:prSet presAssocID="{6442C3C2-8054-4268-87EB-4D8F7928C2DA}" presName="Name37" presStyleLbl="parChTrans1D3" presStyleIdx="0" presStyleCnt="1"/>
      <dgm:spPr/>
      <dgm:t>
        <a:bodyPr/>
        <a:lstStyle/>
        <a:p>
          <a:endParaRPr lang="en-GB"/>
        </a:p>
      </dgm:t>
    </dgm:pt>
    <dgm:pt modelId="{7E619CB2-2931-4217-B323-02AA315F85C3}" type="pres">
      <dgm:prSet presAssocID="{C08D5C2B-0F63-4074-B7FD-5B56E7F6BA12}" presName="hierRoot2" presStyleCnt="0">
        <dgm:presLayoutVars>
          <dgm:hierBranch val="init"/>
        </dgm:presLayoutVars>
      </dgm:prSet>
      <dgm:spPr/>
    </dgm:pt>
    <dgm:pt modelId="{7A4A4FF6-424D-4230-811C-83B12CFD7129}" type="pres">
      <dgm:prSet presAssocID="{C08D5C2B-0F63-4074-B7FD-5B56E7F6BA12}" presName="rootComposite" presStyleCnt="0"/>
      <dgm:spPr/>
    </dgm:pt>
    <dgm:pt modelId="{90789976-062C-411A-BF6E-861B2F64FA27}" type="pres">
      <dgm:prSet presAssocID="{C08D5C2B-0F63-4074-B7FD-5B56E7F6BA12}" presName="rootText" presStyleLbl="node1" presStyleIdx="1" presStyleCnt="2">
        <dgm:presLayoutVars>
          <dgm:chMax/>
          <dgm:chPref val="3"/>
        </dgm:presLayoutVars>
      </dgm:prSet>
      <dgm:spPr/>
      <dgm:t>
        <a:bodyPr/>
        <a:lstStyle/>
        <a:p>
          <a:endParaRPr lang="en-GB"/>
        </a:p>
      </dgm:t>
    </dgm:pt>
    <dgm:pt modelId="{329B4C05-B62B-4C5F-B874-2DD0A3E0AE02}" type="pres">
      <dgm:prSet presAssocID="{C08D5C2B-0F63-4074-B7FD-5B56E7F6BA12}" presName="titleText2" presStyleLbl="fgAcc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270ED0D2-B621-4454-8BD1-D61BA38BAA26}" type="pres">
      <dgm:prSet presAssocID="{C08D5C2B-0F63-4074-B7FD-5B56E7F6BA12}" presName="rootConnector" presStyleLbl="node3" presStyleIdx="0" presStyleCnt="0"/>
      <dgm:spPr/>
      <dgm:t>
        <a:bodyPr/>
        <a:lstStyle/>
        <a:p>
          <a:endParaRPr lang="en-GB"/>
        </a:p>
      </dgm:t>
    </dgm:pt>
    <dgm:pt modelId="{9A031D13-1445-4772-8EB3-431A2DE88021}" type="pres">
      <dgm:prSet presAssocID="{C08D5C2B-0F63-4074-B7FD-5B56E7F6BA12}" presName="hierChild4" presStyleCnt="0"/>
      <dgm:spPr/>
    </dgm:pt>
    <dgm:pt modelId="{81E00205-8EEC-4C80-81EF-91667AECA57C}" type="pres">
      <dgm:prSet presAssocID="{C08D5C2B-0F63-4074-B7FD-5B56E7F6BA12}" presName="hierChild5" presStyleCnt="0"/>
      <dgm:spPr/>
    </dgm:pt>
    <dgm:pt modelId="{22B3E859-29A4-4931-9D60-4D013DFAD2C8}" type="pres">
      <dgm:prSet presAssocID="{36729144-48A5-40DF-87A1-0ECCEEEF7B1E}" presName="hierChild5" presStyleCnt="0"/>
      <dgm:spPr/>
    </dgm:pt>
    <dgm:pt modelId="{CADD411E-0AF1-4406-BA75-B56EDD6C1650}" type="pres">
      <dgm:prSet presAssocID="{80FBE3BA-256D-4B40-A827-E765C48907C5}" presName="hierChild3" presStyleCnt="0"/>
      <dgm:spPr/>
    </dgm:pt>
  </dgm:ptLst>
  <dgm:cxnLst>
    <dgm:cxn modelId="{446C24B2-E13A-4E54-8BE2-7D4807D2389C}" type="presOf" srcId="{6442C3C2-8054-4268-87EB-4D8F7928C2DA}" destId="{60AF306B-4B94-45C0-9EF4-5C89B06EB710}" srcOrd="0" destOrd="0" presId="urn:microsoft.com/office/officeart/2008/layout/NameandTitleOrganizationalChart"/>
    <dgm:cxn modelId="{95171B0A-646A-42CB-AEE5-86F858D7F45B}" srcId="{6CFE8483-EAF1-4A12-8D11-EAC59A849E4B}" destId="{80FBE3BA-256D-4B40-A827-E765C48907C5}" srcOrd="0" destOrd="0" parTransId="{D2F70819-1782-456D-8711-F73EA2206D93}" sibTransId="{8B7C6CC4-3A4A-4FB9-A6A5-64CDF2A49077}"/>
    <dgm:cxn modelId="{D39B2E65-BF61-42B4-86E2-2DE5D379C826}" type="presOf" srcId="{C08D5C2B-0F63-4074-B7FD-5B56E7F6BA12}" destId="{90789976-062C-411A-BF6E-861B2F64FA27}" srcOrd="0" destOrd="0" presId="urn:microsoft.com/office/officeart/2008/layout/NameandTitleOrganizationalChart"/>
    <dgm:cxn modelId="{D3286FFC-3BB1-4656-9C2B-E435E188C56A}" srcId="{36729144-48A5-40DF-87A1-0ECCEEEF7B1E}" destId="{C08D5C2B-0F63-4074-B7FD-5B56E7F6BA12}" srcOrd="0" destOrd="0" parTransId="{6442C3C2-8054-4268-87EB-4D8F7928C2DA}" sibTransId="{BBD1D277-365C-4A10-8BDF-38E926DEBF8D}"/>
    <dgm:cxn modelId="{66BD8A29-E9FC-40D5-8D38-589D802397E9}" type="presOf" srcId="{80FBE3BA-256D-4B40-A827-E765C48907C5}" destId="{453FA4D3-E231-43E4-A59C-0AC9B50C2241}" srcOrd="0" destOrd="0" presId="urn:microsoft.com/office/officeart/2008/layout/NameandTitleOrganizationalChart"/>
    <dgm:cxn modelId="{C7A18BFE-9BF8-4063-AF48-BF1767973D9D}" type="presOf" srcId="{6CFE8483-EAF1-4A12-8D11-EAC59A849E4B}" destId="{514B55D9-5BF8-4463-B683-A0DBDE1CFA4F}" srcOrd="0" destOrd="0" presId="urn:microsoft.com/office/officeart/2008/layout/NameandTitleOrganizationalChart"/>
    <dgm:cxn modelId="{41FB75DD-5D69-4A71-B423-5D1C88ED350B}" type="presOf" srcId="{36729144-48A5-40DF-87A1-0ECCEEEF7B1E}" destId="{1D17462C-E89C-44CE-BFFF-E91964A3CAB6}" srcOrd="0" destOrd="0" presId="urn:microsoft.com/office/officeart/2008/layout/NameandTitleOrganizationalChart"/>
    <dgm:cxn modelId="{5B861553-48DB-45F3-98FB-D71CF10C442C}" type="presOf" srcId="{F980CBBC-4414-4DAD-8BB5-280B9EABE842}" destId="{89C3440A-A57D-4188-8B55-F827B4A715F3}" srcOrd="0" destOrd="0" presId="urn:microsoft.com/office/officeart/2008/layout/NameandTitleOrganizationalChart"/>
    <dgm:cxn modelId="{F5777134-DCEE-4ED1-8B17-4306357CDE31}" srcId="{80FBE3BA-256D-4B40-A827-E765C48907C5}" destId="{36729144-48A5-40DF-87A1-0ECCEEEF7B1E}" srcOrd="0" destOrd="0" parTransId="{F980CBBC-4414-4DAD-8BB5-280B9EABE842}" sibTransId="{BCED7E9D-1E61-4305-BE16-BD882CBB1C91}"/>
    <dgm:cxn modelId="{671D53BB-2B2D-4EA7-B6FD-E33789C9C7E8}" type="presOf" srcId="{C08D5C2B-0F63-4074-B7FD-5B56E7F6BA12}" destId="{270ED0D2-B621-4454-8BD1-D61BA38BAA26}" srcOrd="1" destOrd="0" presId="urn:microsoft.com/office/officeart/2008/layout/NameandTitleOrganizationalChart"/>
    <dgm:cxn modelId="{25062B85-BA9F-4C19-B9D5-D64002905256}" type="presOf" srcId="{36729144-48A5-40DF-87A1-0ECCEEEF7B1E}" destId="{496B3327-0F22-4DF9-A238-7E1B8E456D95}" srcOrd="1" destOrd="0" presId="urn:microsoft.com/office/officeart/2008/layout/NameandTitleOrganizationalChart"/>
    <dgm:cxn modelId="{D806F7C1-1EBC-43FD-9ECF-76B367801C8B}" type="presOf" srcId="{BCED7E9D-1E61-4305-BE16-BD882CBB1C91}" destId="{BAB0A01F-CD8C-4DD1-B29F-8943DAD94171}" srcOrd="0" destOrd="0" presId="urn:microsoft.com/office/officeart/2008/layout/NameandTitleOrganizationalChart"/>
    <dgm:cxn modelId="{0BDA7C44-9B7D-480C-93BC-B85E3CCD85E4}" type="presOf" srcId="{80FBE3BA-256D-4B40-A827-E765C48907C5}" destId="{B62BA8E2-D31D-4679-9A1D-E71232A8B000}" srcOrd="1" destOrd="0" presId="urn:microsoft.com/office/officeart/2008/layout/NameandTitleOrganizationalChart"/>
    <dgm:cxn modelId="{4B821ED8-228B-403B-9FA1-AE7AA9421487}" type="presOf" srcId="{BBD1D277-365C-4A10-8BDF-38E926DEBF8D}" destId="{329B4C05-B62B-4C5F-B874-2DD0A3E0AE02}" srcOrd="0" destOrd="0" presId="urn:microsoft.com/office/officeart/2008/layout/NameandTitleOrganizationalChart"/>
    <dgm:cxn modelId="{EA19CA8C-BDF6-4FAB-8346-2AA74D48218B}" type="presOf" srcId="{8B7C6CC4-3A4A-4FB9-A6A5-64CDF2A49077}" destId="{4DA8E85E-CCCB-4B22-B627-D913AE0B4EEE}" srcOrd="0" destOrd="0" presId="urn:microsoft.com/office/officeart/2008/layout/NameandTitleOrganizationalChart"/>
    <dgm:cxn modelId="{C62B646B-162E-495C-85CA-5B64253AC596}" type="presParOf" srcId="{514B55D9-5BF8-4463-B683-A0DBDE1CFA4F}" destId="{12A9CB00-A919-4989-A5DC-E28B9D855842}" srcOrd="0" destOrd="0" presId="urn:microsoft.com/office/officeart/2008/layout/NameandTitleOrganizationalChart"/>
    <dgm:cxn modelId="{0A59A5F7-0BBC-496E-B310-F7239C4FE732}" type="presParOf" srcId="{12A9CB00-A919-4989-A5DC-E28B9D855842}" destId="{65723CC0-B323-4F19-843D-2F0A1ED1E326}" srcOrd="0" destOrd="0" presId="urn:microsoft.com/office/officeart/2008/layout/NameandTitleOrganizationalChart"/>
    <dgm:cxn modelId="{5A6B0A40-E2CE-4AF2-9107-36044AE7E06B}" type="presParOf" srcId="{65723CC0-B323-4F19-843D-2F0A1ED1E326}" destId="{453FA4D3-E231-43E4-A59C-0AC9B50C2241}" srcOrd="0" destOrd="0" presId="urn:microsoft.com/office/officeart/2008/layout/NameandTitleOrganizationalChart"/>
    <dgm:cxn modelId="{6A275C98-5CBD-43C0-98F4-6EB52591919C}" type="presParOf" srcId="{65723CC0-B323-4F19-843D-2F0A1ED1E326}" destId="{4DA8E85E-CCCB-4B22-B627-D913AE0B4EEE}" srcOrd="1" destOrd="0" presId="urn:microsoft.com/office/officeart/2008/layout/NameandTitleOrganizationalChart"/>
    <dgm:cxn modelId="{4E48041C-176B-43CC-8291-509A1099639C}" type="presParOf" srcId="{65723CC0-B323-4F19-843D-2F0A1ED1E326}" destId="{B62BA8E2-D31D-4679-9A1D-E71232A8B000}" srcOrd="2" destOrd="0" presId="urn:microsoft.com/office/officeart/2008/layout/NameandTitleOrganizationalChart"/>
    <dgm:cxn modelId="{C6E8383C-3F17-46B7-B2DC-AD7B51B6D287}" type="presParOf" srcId="{12A9CB00-A919-4989-A5DC-E28B9D855842}" destId="{C85E142B-121F-45C6-9300-8941C93449D0}" srcOrd="1" destOrd="0" presId="urn:microsoft.com/office/officeart/2008/layout/NameandTitleOrganizationalChart"/>
    <dgm:cxn modelId="{11F16982-A3BE-4867-B02A-44C7AA7B13AA}" type="presParOf" srcId="{C85E142B-121F-45C6-9300-8941C93449D0}" destId="{89C3440A-A57D-4188-8B55-F827B4A715F3}" srcOrd="0" destOrd="0" presId="urn:microsoft.com/office/officeart/2008/layout/NameandTitleOrganizationalChart"/>
    <dgm:cxn modelId="{F570DD96-5D1F-49C0-AFE9-E912BF4C16A4}" type="presParOf" srcId="{C85E142B-121F-45C6-9300-8941C93449D0}" destId="{72B8D34C-657D-4325-B9BB-5ABD33E100FB}" srcOrd="1" destOrd="0" presId="urn:microsoft.com/office/officeart/2008/layout/NameandTitleOrganizationalChart"/>
    <dgm:cxn modelId="{1F68DF2C-96F7-4FD0-AA42-5E18E0743A06}" type="presParOf" srcId="{72B8D34C-657D-4325-B9BB-5ABD33E100FB}" destId="{45837663-8111-495D-B4FA-EE8808B50931}" srcOrd="0" destOrd="0" presId="urn:microsoft.com/office/officeart/2008/layout/NameandTitleOrganizationalChart"/>
    <dgm:cxn modelId="{1BC4FA93-1212-4E8B-BAFE-8D33C451D5F9}" type="presParOf" srcId="{45837663-8111-495D-B4FA-EE8808B50931}" destId="{1D17462C-E89C-44CE-BFFF-E91964A3CAB6}" srcOrd="0" destOrd="0" presId="urn:microsoft.com/office/officeart/2008/layout/NameandTitleOrganizationalChart"/>
    <dgm:cxn modelId="{EBA9BBC3-B263-41F6-BCC9-9EDF1D77554E}" type="presParOf" srcId="{45837663-8111-495D-B4FA-EE8808B50931}" destId="{BAB0A01F-CD8C-4DD1-B29F-8943DAD94171}" srcOrd="1" destOrd="0" presId="urn:microsoft.com/office/officeart/2008/layout/NameandTitleOrganizationalChart"/>
    <dgm:cxn modelId="{BA551FDC-6F3E-4B00-BD2E-CDB20F0EBE0D}" type="presParOf" srcId="{45837663-8111-495D-B4FA-EE8808B50931}" destId="{496B3327-0F22-4DF9-A238-7E1B8E456D95}" srcOrd="2" destOrd="0" presId="urn:microsoft.com/office/officeart/2008/layout/NameandTitleOrganizationalChart"/>
    <dgm:cxn modelId="{962B729E-97CE-481C-9B09-B3AEB9293800}" type="presParOf" srcId="{72B8D34C-657D-4325-B9BB-5ABD33E100FB}" destId="{F32DC6F2-7141-4E6B-9B3A-E283F3CAD4FE}" srcOrd="1" destOrd="0" presId="urn:microsoft.com/office/officeart/2008/layout/NameandTitleOrganizationalChart"/>
    <dgm:cxn modelId="{FBF3E148-C82D-4512-AEE9-A01A114E6207}" type="presParOf" srcId="{F32DC6F2-7141-4E6B-9B3A-E283F3CAD4FE}" destId="{60AF306B-4B94-45C0-9EF4-5C89B06EB710}" srcOrd="0" destOrd="0" presId="urn:microsoft.com/office/officeart/2008/layout/NameandTitleOrganizationalChart"/>
    <dgm:cxn modelId="{814AEBB4-DC53-4578-A481-4781659FF600}" type="presParOf" srcId="{F32DC6F2-7141-4E6B-9B3A-E283F3CAD4FE}" destId="{7E619CB2-2931-4217-B323-02AA315F85C3}" srcOrd="1" destOrd="0" presId="urn:microsoft.com/office/officeart/2008/layout/NameandTitleOrganizationalChart"/>
    <dgm:cxn modelId="{6965ADF6-ED28-4B92-85AD-AC9EF1BD0B44}" type="presParOf" srcId="{7E619CB2-2931-4217-B323-02AA315F85C3}" destId="{7A4A4FF6-424D-4230-811C-83B12CFD7129}" srcOrd="0" destOrd="0" presId="urn:microsoft.com/office/officeart/2008/layout/NameandTitleOrganizationalChart"/>
    <dgm:cxn modelId="{86C5E28F-6DDE-464A-B316-E658C4ABB3E9}" type="presParOf" srcId="{7A4A4FF6-424D-4230-811C-83B12CFD7129}" destId="{90789976-062C-411A-BF6E-861B2F64FA27}" srcOrd="0" destOrd="0" presId="urn:microsoft.com/office/officeart/2008/layout/NameandTitleOrganizationalChart"/>
    <dgm:cxn modelId="{425DEB78-E2F8-44E1-8004-8C8CDA159534}" type="presParOf" srcId="{7A4A4FF6-424D-4230-811C-83B12CFD7129}" destId="{329B4C05-B62B-4C5F-B874-2DD0A3E0AE02}" srcOrd="1" destOrd="0" presId="urn:microsoft.com/office/officeart/2008/layout/NameandTitleOrganizationalChart"/>
    <dgm:cxn modelId="{66F0B120-1980-4F32-BA96-5F2B3D88F4E1}" type="presParOf" srcId="{7A4A4FF6-424D-4230-811C-83B12CFD7129}" destId="{270ED0D2-B621-4454-8BD1-D61BA38BAA26}" srcOrd="2" destOrd="0" presId="urn:microsoft.com/office/officeart/2008/layout/NameandTitleOrganizationalChart"/>
    <dgm:cxn modelId="{03565FED-4096-43D1-935E-4D3C09DC4EDD}" type="presParOf" srcId="{7E619CB2-2931-4217-B323-02AA315F85C3}" destId="{9A031D13-1445-4772-8EB3-431A2DE88021}" srcOrd="1" destOrd="0" presId="urn:microsoft.com/office/officeart/2008/layout/NameandTitleOrganizationalChart"/>
    <dgm:cxn modelId="{23965A84-9C55-440E-8A56-8C8D4842C554}" type="presParOf" srcId="{7E619CB2-2931-4217-B323-02AA315F85C3}" destId="{81E00205-8EEC-4C80-81EF-91667AECA57C}" srcOrd="2" destOrd="0" presId="urn:microsoft.com/office/officeart/2008/layout/NameandTitleOrganizationalChart"/>
    <dgm:cxn modelId="{0E3CDE4C-F898-46C6-8EAD-4ED5FC49AE03}" type="presParOf" srcId="{72B8D34C-657D-4325-B9BB-5ABD33E100FB}" destId="{22B3E859-29A4-4931-9D60-4D013DFAD2C8}" srcOrd="2" destOrd="0" presId="urn:microsoft.com/office/officeart/2008/layout/NameandTitleOrganizationalChart"/>
    <dgm:cxn modelId="{66CFDD8B-6473-43B0-9867-A6E890FF4898}" type="presParOf" srcId="{12A9CB00-A919-4989-A5DC-E28B9D855842}" destId="{CADD411E-0AF1-4406-BA75-B56EDD6C1650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3710F5-89AF-407D-A412-93C558CCAE00}" type="doc">
      <dgm:prSet loTypeId="urn:microsoft.com/office/officeart/2005/8/layout/lProcess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3A617A11-EA4F-4C44-BF09-F0558B6FC454}">
      <dgm:prSet phldrT="[Text]"/>
      <dgm:spPr>
        <a:xfrm>
          <a:off x="744" y="0"/>
          <a:ext cx="1934765" cy="4064000"/>
        </a:xfrm>
        <a:solidFill>
          <a:srgbClr val="4BACC6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es-MX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Anglo</a:t>
          </a:r>
          <a:r>
            <a:rPr lang="es-MX" baseline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 escocés</a:t>
          </a:r>
        </a:p>
        <a:p>
          <a:r>
            <a:rPr lang="es-MX" baseline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(CATS)</a:t>
          </a:r>
          <a:endParaRPr lang="es-MX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66FFCB50-7AA1-4C9C-BF10-BD77540FA663}" type="parTrans" cxnId="{41068EE7-4D30-40A9-A136-385BFD3FB7BB}">
      <dgm:prSet/>
      <dgm:spPr/>
      <dgm:t>
        <a:bodyPr/>
        <a:lstStyle/>
        <a:p>
          <a:endParaRPr lang="es-MX"/>
        </a:p>
      </dgm:t>
    </dgm:pt>
    <dgm:pt modelId="{FD71AC61-35D2-4F1F-A027-2B665E7D384D}" type="sibTrans" cxnId="{41068EE7-4D30-40A9-A136-385BFD3FB7BB}">
      <dgm:prSet/>
      <dgm:spPr/>
      <dgm:t>
        <a:bodyPr/>
        <a:lstStyle/>
        <a:p>
          <a:endParaRPr lang="es-MX"/>
        </a:p>
      </dgm:t>
    </dgm:pt>
    <dgm:pt modelId="{6A7953F5-E0BE-4139-99FC-FE4CD60A740A}">
      <dgm:prSet phldrT="[Text]" custT="1"/>
      <dgm:spPr>
        <a:xfrm>
          <a:off x="194220" y="1219547"/>
          <a:ext cx="1547812" cy="798413"/>
        </a:xfr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GB" sz="1800" b="1" u="sng" dirty="0" smtClean="0">
              <a:solidFill>
                <a:sysClr val="window" lastClr="FFFFFF"/>
              </a:solidFill>
              <a:effectLst/>
              <a:latin typeface="Calibri"/>
              <a:ea typeface="+mn-ea"/>
              <a:cs typeface="+mn-cs"/>
            </a:rPr>
            <a:t>3 años </a:t>
          </a:r>
          <a:endParaRPr lang="en-GB" sz="1800" b="1" u="sng" dirty="0" smtClean="0">
            <a:solidFill>
              <a:sysClr val="window" lastClr="FFFFFF"/>
            </a:solidFill>
            <a:effectLst/>
            <a:latin typeface="Calibri"/>
            <a:ea typeface="+mn-ea"/>
            <a:cs typeface="Times New Roman"/>
          </a:endParaRPr>
        </a:p>
        <a:p>
          <a:r>
            <a:rPr lang="en-GB" sz="1800" dirty="0" smtClean="0">
              <a:solidFill>
                <a:sysClr val="window" lastClr="FFFFFF"/>
              </a:solidFill>
              <a:effectLst/>
              <a:latin typeface="Calibri"/>
              <a:ea typeface="+mn-ea"/>
              <a:cs typeface="+mn-cs"/>
            </a:rPr>
            <a:t>360+</a:t>
          </a:r>
          <a:endParaRPr lang="es-MX" sz="18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C7676111-3EA9-4877-BD70-8BF32F4F96A6}" type="parTrans" cxnId="{47185732-342B-4D79-BA8A-1C3EDAD8D68E}">
      <dgm:prSet/>
      <dgm:spPr/>
      <dgm:t>
        <a:bodyPr/>
        <a:lstStyle/>
        <a:p>
          <a:endParaRPr lang="es-MX"/>
        </a:p>
      </dgm:t>
    </dgm:pt>
    <dgm:pt modelId="{A41BC777-727C-4915-9028-8178CCA1DBDE}" type="sibTrans" cxnId="{47185732-342B-4D79-BA8A-1C3EDAD8D68E}">
      <dgm:prSet/>
      <dgm:spPr/>
      <dgm:t>
        <a:bodyPr/>
        <a:lstStyle/>
        <a:p>
          <a:endParaRPr lang="es-MX"/>
        </a:p>
      </dgm:t>
    </dgm:pt>
    <dgm:pt modelId="{3A92C862-A4F5-4DE6-A3BC-1995D3656761}">
      <dgm:prSet phldrT="[Text]" custT="1"/>
      <dgm:spPr>
        <a:xfrm>
          <a:off x="194220" y="3062039"/>
          <a:ext cx="1547812" cy="798413"/>
        </a:xfrm>
        <a:solidFill>
          <a:srgbClr val="4BACC6">
            <a:hueOff val="-2483469"/>
            <a:satOff val="9953"/>
            <a:lumOff val="215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/>
          <a:r>
            <a:rPr lang="en-GB" sz="1800" b="1" u="sng" dirty="0" smtClean="0">
              <a:solidFill>
                <a:sysClr val="window" lastClr="FFFFFF"/>
              </a:solidFill>
              <a:effectLst/>
              <a:latin typeface="Calibri"/>
              <a:ea typeface="+mn-ea"/>
              <a:cs typeface="+mn-cs"/>
            </a:rPr>
            <a:t>3-5 años</a:t>
          </a:r>
        </a:p>
        <a:p>
          <a:pPr algn="ctr"/>
          <a:r>
            <a:rPr lang="en-GB" sz="1800" dirty="0" smtClean="0">
              <a:solidFill>
                <a:sysClr val="window" lastClr="FFFFFF"/>
              </a:solidFill>
              <a:effectLst/>
              <a:latin typeface="Calibri"/>
              <a:ea typeface="+mn-ea"/>
              <a:cs typeface="+mn-cs"/>
            </a:rPr>
            <a:t>N/A</a:t>
          </a:r>
          <a:endParaRPr lang="es-MX" sz="18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842509C-19C4-4F6C-AF01-752DB7C68655}" type="parTrans" cxnId="{AE0255DD-20B1-4537-806F-27B3A899A481}">
      <dgm:prSet/>
      <dgm:spPr/>
      <dgm:t>
        <a:bodyPr/>
        <a:lstStyle/>
        <a:p>
          <a:endParaRPr lang="es-MX"/>
        </a:p>
      </dgm:t>
    </dgm:pt>
    <dgm:pt modelId="{D6D3E795-3EB5-420B-B900-9EA54D4B72AA}" type="sibTrans" cxnId="{AE0255DD-20B1-4537-806F-27B3A899A481}">
      <dgm:prSet/>
      <dgm:spPr/>
      <dgm:t>
        <a:bodyPr/>
        <a:lstStyle/>
        <a:p>
          <a:endParaRPr lang="es-MX"/>
        </a:p>
      </dgm:t>
    </dgm:pt>
    <dgm:pt modelId="{07808060-300B-427B-A55F-9DC0289F3D4B}">
      <dgm:prSet phldrT="[Text]"/>
      <dgm:spPr>
        <a:xfrm>
          <a:off x="2080617" y="0"/>
          <a:ext cx="1934765" cy="4064000"/>
        </a:xfrm>
        <a:solidFill>
          <a:srgbClr val="4BACC6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en-GB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Euro</a:t>
          </a:r>
        </a:p>
        <a:p>
          <a:r>
            <a:rPr lang="en-GB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Times New Roman"/>
            </a:rPr>
            <a:t>(ECTS)</a:t>
          </a:r>
          <a:endParaRPr lang="es-MX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826C6D54-C24B-499C-86F1-7ABCCF6E20E7}" type="parTrans" cxnId="{86501E11-1123-4513-A5AA-AC44775D7F5D}">
      <dgm:prSet/>
      <dgm:spPr/>
      <dgm:t>
        <a:bodyPr/>
        <a:lstStyle/>
        <a:p>
          <a:endParaRPr lang="es-MX"/>
        </a:p>
      </dgm:t>
    </dgm:pt>
    <dgm:pt modelId="{7B6E0760-A303-45E2-803C-85FBEB9EC088}" type="sibTrans" cxnId="{86501E11-1123-4513-A5AA-AC44775D7F5D}">
      <dgm:prSet/>
      <dgm:spPr/>
      <dgm:t>
        <a:bodyPr/>
        <a:lstStyle/>
        <a:p>
          <a:endParaRPr lang="es-MX"/>
        </a:p>
      </dgm:t>
    </dgm:pt>
    <dgm:pt modelId="{479F7C3F-2D65-4E0B-A349-B32A1B619554}">
      <dgm:prSet phldrT="[Text]" custT="1"/>
      <dgm:spPr>
        <a:xfrm>
          <a:off x="2274093" y="1219547"/>
          <a:ext cx="1547812" cy="798413"/>
        </a:xfrm>
        <a:solidFill>
          <a:srgbClr val="4BACC6">
            <a:hueOff val="-3725204"/>
            <a:satOff val="14929"/>
            <a:lumOff val="3235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GB" sz="1800" b="1" u="sng" dirty="0" smtClean="0">
              <a:solidFill>
                <a:sysClr val="window" lastClr="FFFFFF"/>
              </a:solidFill>
              <a:effectLst/>
              <a:latin typeface="Calibri"/>
              <a:ea typeface="+mn-ea"/>
              <a:cs typeface="+mn-cs"/>
            </a:rPr>
            <a:t>3 años </a:t>
          </a:r>
        </a:p>
        <a:p>
          <a:r>
            <a:rPr lang="en-GB" sz="1800" dirty="0" smtClean="0">
              <a:solidFill>
                <a:sysClr val="window" lastClr="FFFFFF"/>
              </a:solidFill>
              <a:effectLst/>
              <a:latin typeface="Calibri"/>
              <a:ea typeface="+mn-ea"/>
              <a:cs typeface="+mn-cs"/>
            </a:rPr>
            <a:t>180-240</a:t>
          </a:r>
          <a:endParaRPr lang="es-MX" sz="18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D3CF1569-A2CD-46FE-A931-46D5DB64004A}" type="parTrans" cxnId="{90CE5634-1CDE-49F2-8E9C-46AAECCDFD04}">
      <dgm:prSet/>
      <dgm:spPr/>
      <dgm:t>
        <a:bodyPr/>
        <a:lstStyle/>
        <a:p>
          <a:endParaRPr lang="es-MX"/>
        </a:p>
      </dgm:t>
    </dgm:pt>
    <dgm:pt modelId="{066E6E8F-3E28-49E3-98AF-D396C4E67F26}" type="sibTrans" cxnId="{90CE5634-1CDE-49F2-8E9C-46AAECCDFD04}">
      <dgm:prSet/>
      <dgm:spPr/>
      <dgm:t>
        <a:bodyPr/>
        <a:lstStyle/>
        <a:p>
          <a:endParaRPr lang="es-MX"/>
        </a:p>
      </dgm:t>
    </dgm:pt>
    <dgm:pt modelId="{66283444-A20C-4DA5-B15F-DB0564B206BE}">
      <dgm:prSet phldrT="[Text]" custT="1"/>
      <dgm:spPr>
        <a:xfrm>
          <a:off x="2255906" y="3040112"/>
          <a:ext cx="1547812" cy="798413"/>
        </a:xfrm>
        <a:solidFill>
          <a:srgbClr val="4BACC6">
            <a:hueOff val="-6208672"/>
            <a:satOff val="24882"/>
            <a:lumOff val="5392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GB" sz="1800" b="1" u="sng" dirty="0" smtClean="0">
              <a:solidFill>
                <a:sysClr val="window" lastClr="FFFFFF"/>
              </a:solidFill>
              <a:effectLst/>
              <a:latin typeface="Calibri"/>
              <a:ea typeface="+mn-ea"/>
              <a:cs typeface="+mn-cs"/>
            </a:rPr>
            <a:t>3-5 años</a:t>
          </a:r>
        </a:p>
        <a:p>
          <a:r>
            <a:rPr lang="en-GB" sz="1800" dirty="0" smtClean="0">
              <a:solidFill>
                <a:sysClr val="window" lastClr="FFFFFF"/>
              </a:solidFill>
              <a:effectLst/>
              <a:latin typeface="Calibri"/>
              <a:ea typeface="+mn-ea"/>
              <a:cs typeface="+mn-cs"/>
            </a:rPr>
            <a:t>N/A</a:t>
          </a:r>
          <a:endParaRPr lang="es-MX" sz="18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B2437452-909C-4C0E-8213-1590567D1368}" type="parTrans" cxnId="{9DC0F045-BB7A-4D30-8B9E-2FAAC4CB43D1}">
      <dgm:prSet/>
      <dgm:spPr/>
      <dgm:t>
        <a:bodyPr/>
        <a:lstStyle/>
        <a:p>
          <a:endParaRPr lang="es-MX"/>
        </a:p>
      </dgm:t>
    </dgm:pt>
    <dgm:pt modelId="{D7D3F465-110F-45D7-893D-9C5FC9951127}" type="sibTrans" cxnId="{9DC0F045-BB7A-4D30-8B9E-2FAAC4CB43D1}">
      <dgm:prSet/>
      <dgm:spPr/>
      <dgm:t>
        <a:bodyPr/>
        <a:lstStyle/>
        <a:p>
          <a:endParaRPr lang="es-MX"/>
        </a:p>
      </dgm:t>
    </dgm:pt>
    <dgm:pt modelId="{F824C6AC-DAB6-4D0A-A039-36EA84DB1CC4}">
      <dgm:prSet custT="1"/>
      <dgm:spPr>
        <a:xfrm>
          <a:off x="194220" y="3062039"/>
          <a:ext cx="1547812" cy="798413"/>
        </a:xfrm>
        <a:solidFill>
          <a:srgbClr val="4BACC6">
            <a:hueOff val="-2483469"/>
            <a:satOff val="9953"/>
            <a:lumOff val="215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/>
          <a:endParaRPr lang="es-MX" sz="18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1846CDE2-42FE-4086-B190-C5A63CB86F13}" type="parTrans" cxnId="{09C83B78-37EB-4539-9105-CAA48F8CE2FE}">
      <dgm:prSet/>
      <dgm:spPr/>
      <dgm:t>
        <a:bodyPr/>
        <a:lstStyle/>
        <a:p>
          <a:endParaRPr lang="es-MX"/>
        </a:p>
      </dgm:t>
    </dgm:pt>
    <dgm:pt modelId="{EF7978C3-A54D-4F4D-970F-92516BB91A13}" type="sibTrans" cxnId="{09C83B78-37EB-4539-9105-CAA48F8CE2FE}">
      <dgm:prSet/>
      <dgm:spPr/>
      <dgm:t>
        <a:bodyPr/>
        <a:lstStyle/>
        <a:p>
          <a:endParaRPr lang="es-MX"/>
        </a:p>
      </dgm:t>
    </dgm:pt>
    <dgm:pt modelId="{DE82E069-9AE3-45FE-8229-788703A8C18F}">
      <dgm:prSet custT="1"/>
      <dgm:spPr>
        <a:xfrm>
          <a:off x="194220" y="2140793"/>
          <a:ext cx="1547812" cy="798413"/>
        </a:xfrm>
        <a:solidFill>
          <a:srgbClr val="4BACC6">
            <a:hueOff val="-1241735"/>
            <a:satOff val="4976"/>
            <a:lumOff val="107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GB" sz="1800" b="1" u="sng" dirty="0" smtClean="0">
              <a:solidFill>
                <a:sysClr val="window" lastClr="FFFFFF"/>
              </a:solidFill>
              <a:effectLst/>
              <a:latin typeface="Calibri"/>
              <a:ea typeface="+mn-ea"/>
              <a:cs typeface="+mn-cs"/>
            </a:rPr>
            <a:t>1 año</a:t>
          </a:r>
        </a:p>
        <a:p>
          <a:r>
            <a:rPr lang="en-GB" sz="1800" dirty="0" smtClean="0">
              <a:solidFill>
                <a:sysClr val="window" lastClr="FFFFFF"/>
              </a:solidFill>
              <a:effectLst/>
              <a:latin typeface="Calibri"/>
              <a:ea typeface="+mn-ea"/>
              <a:cs typeface="+mn-cs"/>
            </a:rPr>
            <a:t>180+</a:t>
          </a:r>
          <a:endParaRPr lang="es-MX" sz="18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91CBD15B-8A3F-4F5B-A758-C1C8796C503E}" type="parTrans" cxnId="{08F94621-3C13-41B5-9FA7-DAE0132E615E}">
      <dgm:prSet/>
      <dgm:spPr/>
      <dgm:t>
        <a:bodyPr/>
        <a:lstStyle/>
        <a:p>
          <a:endParaRPr lang="es-MX"/>
        </a:p>
      </dgm:t>
    </dgm:pt>
    <dgm:pt modelId="{2FA2D335-6993-46EC-B8BD-67EEE1692308}" type="sibTrans" cxnId="{08F94621-3C13-41B5-9FA7-DAE0132E615E}">
      <dgm:prSet/>
      <dgm:spPr/>
      <dgm:t>
        <a:bodyPr/>
        <a:lstStyle/>
        <a:p>
          <a:endParaRPr lang="es-MX"/>
        </a:p>
      </dgm:t>
    </dgm:pt>
    <dgm:pt modelId="{2B737FFA-A082-4082-A09E-8409D0198E88}">
      <dgm:prSet custT="1"/>
      <dgm:spPr>
        <a:xfrm>
          <a:off x="2274093" y="2140793"/>
          <a:ext cx="1547812" cy="798413"/>
        </a:xfrm>
        <a:solidFill>
          <a:srgbClr val="4BACC6">
            <a:hueOff val="-4966938"/>
            <a:satOff val="19906"/>
            <a:lumOff val="4314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GB" sz="1800" b="1" u="sng" dirty="0" smtClean="0">
              <a:solidFill>
                <a:sysClr val="window" lastClr="FFFFFF"/>
              </a:solidFill>
              <a:effectLst/>
              <a:latin typeface="Calibri"/>
              <a:ea typeface="+mn-ea"/>
              <a:cs typeface="+mn-cs"/>
            </a:rPr>
            <a:t>1 año</a:t>
          </a:r>
        </a:p>
        <a:p>
          <a:r>
            <a:rPr lang="en-GB" sz="1800" dirty="0" smtClean="0">
              <a:solidFill>
                <a:sysClr val="window" lastClr="FFFFFF"/>
              </a:solidFill>
              <a:effectLst/>
              <a:latin typeface="Calibri"/>
              <a:ea typeface="+mn-ea"/>
              <a:cs typeface="+mn-cs"/>
            </a:rPr>
            <a:t>60-120</a:t>
          </a:r>
          <a:endParaRPr lang="es-MX" sz="18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4125EE94-B6F2-4BCA-89D5-4B948FF2285A}" type="parTrans" cxnId="{DE1B527E-B8F7-4360-A629-843151E46AD3}">
      <dgm:prSet/>
      <dgm:spPr/>
      <dgm:t>
        <a:bodyPr/>
        <a:lstStyle/>
        <a:p>
          <a:endParaRPr lang="es-MX"/>
        </a:p>
      </dgm:t>
    </dgm:pt>
    <dgm:pt modelId="{71CC71A6-586C-4B4C-B613-010CD3219978}" type="sibTrans" cxnId="{DE1B527E-B8F7-4360-A629-843151E46AD3}">
      <dgm:prSet/>
      <dgm:spPr/>
      <dgm:t>
        <a:bodyPr/>
        <a:lstStyle/>
        <a:p>
          <a:endParaRPr lang="es-MX"/>
        </a:p>
      </dgm:t>
    </dgm:pt>
    <dgm:pt modelId="{DB871003-3131-4B3C-986D-3D626BAFDDA3}">
      <dgm:prSet phldrT="[Text]" custT="1"/>
      <dgm:spPr>
        <a:xfrm>
          <a:off x="4353966" y="3062039"/>
          <a:ext cx="1547812" cy="798413"/>
        </a:xfrm>
        <a:solidFill>
          <a:srgbClr val="4BACC6">
            <a:hueOff val="-9933876"/>
            <a:satOff val="39811"/>
            <a:lumOff val="862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MX" sz="1800" b="1" u="sng" dirty="0" smtClean="0">
              <a:solidFill>
                <a:sysClr val="window" lastClr="FFFFFF"/>
              </a:solidFill>
              <a:effectLst/>
              <a:latin typeface="Calibri"/>
              <a:ea typeface="+mn-ea"/>
              <a:cs typeface="Times New Roman"/>
            </a:rPr>
            <a:t>6 + 2 años</a:t>
          </a:r>
          <a:endParaRPr lang="en-GB" sz="1800" b="1" u="sng" dirty="0" smtClean="0">
            <a:solidFill>
              <a:sysClr val="window" lastClr="FFFFFF"/>
            </a:solidFill>
            <a:effectLst/>
            <a:latin typeface="Calibri"/>
            <a:ea typeface="+mn-ea"/>
            <a:cs typeface="Times New Roman"/>
          </a:endParaRPr>
        </a:p>
        <a:p>
          <a:r>
            <a:rPr lang="en-GB" sz="1800" dirty="0" smtClean="0">
              <a:solidFill>
                <a:sysClr val="window" lastClr="FFFFFF"/>
              </a:solidFill>
              <a:effectLst/>
              <a:latin typeface="Calibri"/>
              <a:ea typeface="+mn-ea"/>
              <a:cs typeface="Times New Roman"/>
            </a:rPr>
            <a:t>N/A</a:t>
          </a:r>
          <a:endParaRPr lang="es-MX" sz="18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133E6F56-DB23-4DFA-A065-B545F1B0B96D}" type="sibTrans" cxnId="{E8DCE52A-76A3-4F13-9388-D7FF57FF1A79}">
      <dgm:prSet/>
      <dgm:spPr/>
      <dgm:t>
        <a:bodyPr/>
        <a:lstStyle/>
        <a:p>
          <a:endParaRPr lang="es-MX"/>
        </a:p>
      </dgm:t>
    </dgm:pt>
    <dgm:pt modelId="{10FE9C20-D80D-4D7F-9EE5-77F645B659B1}" type="parTrans" cxnId="{E8DCE52A-76A3-4F13-9388-D7FF57FF1A79}">
      <dgm:prSet/>
      <dgm:spPr/>
      <dgm:t>
        <a:bodyPr/>
        <a:lstStyle/>
        <a:p>
          <a:endParaRPr lang="es-MX"/>
        </a:p>
      </dgm:t>
    </dgm:pt>
    <dgm:pt modelId="{7F5103E5-6086-4BD0-BB75-4517E1931DA9}">
      <dgm:prSet custT="1"/>
      <dgm:spPr>
        <a:xfrm>
          <a:off x="4353966" y="2140793"/>
          <a:ext cx="1547812" cy="798413"/>
        </a:xfrm>
        <a:solidFill>
          <a:srgbClr val="4BACC6">
            <a:hueOff val="-8692142"/>
            <a:satOff val="34835"/>
            <a:lumOff val="754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MX" sz="1800" b="1" i="0" u="sng" dirty="0" smtClean="0">
              <a:solidFill>
                <a:sysClr val="window" lastClr="FFFFFF"/>
              </a:solidFill>
              <a:effectLst/>
              <a:latin typeface="Calibri"/>
              <a:ea typeface="+mn-ea"/>
              <a:cs typeface="+mn-cs"/>
            </a:rPr>
            <a:t>2 años</a:t>
          </a:r>
        </a:p>
        <a:p>
          <a:r>
            <a:rPr lang="es-MX" sz="1800" b="0" i="0" dirty="0" smtClean="0">
              <a:solidFill>
                <a:sysClr val="window" lastClr="FFFFFF"/>
              </a:solidFill>
              <a:effectLst/>
              <a:latin typeface="Calibri"/>
              <a:ea typeface="+mn-ea"/>
              <a:cs typeface="+mn-cs"/>
            </a:rPr>
            <a:t>704 horas</a:t>
          </a:r>
          <a:endParaRPr lang="es-MX" sz="18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0D3EA99-5C71-46DB-A3ED-91F565D127FD}" type="sibTrans" cxnId="{EC71F8A2-EB5C-4AF9-8A4C-066DE6C0F0A4}">
      <dgm:prSet/>
      <dgm:spPr/>
      <dgm:t>
        <a:bodyPr/>
        <a:lstStyle/>
        <a:p>
          <a:endParaRPr lang="es-MX"/>
        </a:p>
      </dgm:t>
    </dgm:pt>
    <dgm:pt modelId="{8A14E8AF-7D79-4F2D-A356-DC4696B637DE}" type="parTrans" cxnId="{EC71F8A2-EB5C-4AF9-8A4C-066DE6C0F0A4}">
      <dgm:prSet/>
      <dgm:spPr/>
      <dgm:t>
        <a:bodyPr/>
        <a:lstStyle/>
        <a:p>
          <a:endParaRPr lang="es-MX"/>
        </a:p>
      </dgm:t>
    </dgm:pt>
    <dgm:pt modelId="{D5673760-BB86-486C-8966-3E27E08ED23E}">
      <dgm:prSet phldrT="[Text]" custT="1"/>
      <dgm:spPr>
        <a:xfrm>
          <a:off x="4353966" y="1219547"/>
          <a:ext cx="1547812" cy="798413"/>
        </a:xfrm>
        <a:solidFill>
          <a:srgbClr val="4BACC6">
            <a:hueOff val="-7450407"/>
            <a:satOff val="29858"/>
            <a:lumOff val="6471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MX" sz="1800" b="1" u="sng" dirty="0" smtClean="0">
              <a:solidFill>
                <a:sysClr val="window" lastClr="FFFFFF"/>
              </a:solidFill>
              <a:effectLst/>
              <a:latin typeface="Calibri"/>
              <a:ea typeface="+mn-ea"/>
              <a:cs typeface="Times New Roman"/>
            </a:rPr>
            <a:t>4 años</a:t>
          </a:r>
        </a:p>
        <a:p>
          <a:r>
            <a:rPr lang="es-MX" sz="1800" dirty="0" smtClean="0">
              <a:solidFill>
                <a:sysClr val="window" lastClr="FFFFFF"/>
              </a:solidFill>
              <a:effectLst/>
              <a:latin typeface="Calibri"/>
              <a:ea typeface="+mn-ea"/>
              <a:cs typeface="Times New Roman"/>
            </a:rPr>
            <a:t>2600 horas</a:t>
          </a:r>
          <a:endParaRPr lang="es-MX" sz="18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0627ECAC-FECD-431A-8600-BB72F77A65D8}" type="sibTrans" cxnId="{902BA460-1195-4995-A50E-7A505B5B3BD6}">
      <dgm:prSet/>
      <dgm:spPr/>
      <dgm:t>
        <a:bodyPr/>
        <a:lstStyle/>
        <a:p>
          <a:endParaRPr lang="es-MX"/>
        </a:p>
      </dgm:t>
    </dgm:pt>
    <dgm:pt modelId="{8D8EA72C-2D60-4236-9085-415216CF53F8}" type="parTrans" cxnId="{902BA460-1195-4995-A50E-7A505B5B3BD6}">
      <dgm:prSet/>
      <dgm:spPr/>
      <dgm:t>
        <a:bodyPr/>
        <a:lstStyle/>
        <a:p>
          <a:endParaRPr lang="es-MX"/>
        </a:p>
      </dgm:t>
    </dgm:pt>
    <dgm:pt modelId="{DC766367-7122-4C25-94C6-32305E73AA6B}">
      <dgm:prSet phldrT="[Text]"/>
      <dgm:spPr>
        <a:xfrm>
          <a:off x="4160490" y="0"/>
          <a:ext cx="1934765" cy="4064000"/>
        </a:xfrm>
        <a:solidFill>
          <a:srgbClr val="4BACC6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es-MX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Times New Roman"/>
            </a:rPr>
            <a:t>Argentina</a:t>
          </a:r>
          <a:endParaRPr lang="es-MX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4462E7B3-5B05-4B7A-ACF7-DA557571BD07}" type="sibTrans" cxnId="{38EA7E2E-D5B3-4F04-8706-3CF7210540BE}">
      <dgm:prSet/>
      <dgm:spPr/>
      <dgm:t>
        <a:bodyPr/>
        <a:lstStyle/>
        <a:p>
          <a:endParaRPr lang="es-MX"/>
        </a:p>
      </dgm:t>
    </dgm:pt>
    <dgm:pt modelId="{4469444A-0588-4068-B37A-ECB703DDBADF}" type="parTrans" cxnId="{38EA7E2E-D5B3-4F04-8706-3CF7210540BE}">
      <dgm:prSet/>
      <dgm:spPr/>
      <dgm:t>
        <a:bodyPr/>
        <a:lstStyle/>
        <a:p>
          <a:endParaRPr lang="es-MX"/>
        </a:p>
      </dgm:t>
    </dgm:pt>
    <dgm:pt modelId="{9CDDF3BA-E9AC-4972-9FE0-769391B44A46}" type="pres">
      <dgm:prSet presAssocID="{F23710F5-89AF-407D-A412-93C558CCAE00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80C4EF68-6D58-4B6B-97B1-C17C8CBC6BC4}" type="pres">
      <dgm:prSet presAssocID="{3A617A11-EA4F-4C44-BF09-F0558B6FC454}" presName="compNode" presStyleCnt="0"/>
      <dgm:spPr/>
    </dgm:pt>
    <dgm:pt modelId="{3437F9FF-4A59-4288-B141-AD87D8A1BB6F}" type="pres">
      <dgm:prSet presAssocID="{3A617A11-EA4F-4C44-BF09-F0558B6FC454}" presName="aNode" presStyleLbl="bgShp" presStyleIdx="0" presStyleCnt="3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MX"/>
        </a:p>
      </dgm:t>
    </dgm:pt>
    <dgm:pt modelId="{010CFA2D-8E9F-4F78-A4E4-C174675F0A1C}" type="pres">
      <dgm:prSet presAssocID="{3A617A11-EA4F-4C44-BF09-F0558B6FC454}" presName="textNode" presStyleLbl="bgShp" presStyleIdx="0" presStyleCnt="3"/>
      <dgm:spPr/>
      <dgm:t>
        <a:bodyPr/>
        <a:lstStyle/>
        <a:p>
          <a:endParaRPr lang="es-MX"/>
        </a:p>
      </dgm:t>
    </dgm:pt>
    <dgm:pt modelId="{464B473E-4671-4EFA-9FA6-EF07BB55BBB7}" type="pres">
      <dgm:prSet presAssocID="{3A617A11-EA4F-4C44-BF09-F0558B6FC454}" presName="compChildNode" presStyleCnt="0"/>
      <dgm:spPr/>
    </dgm:pt>
    <dgm:pt modelId="{086D29F2-C78E-445B-AD0D-204CFEF73E18}" type="pres">
      <dgm:prSet presAssocID="{3A617A11-EA4F-4C44-BF09-F0558B6FC454}" presName="theInnerList" presStyleCnt="0"/>
      <dgm:spPr/>
    </dgm:pt>
    <dgm:pt modelId="{90788350-3A63-4187-AD2F-8E0D636D5306}" type="pres">
      <dgm:prSet presAssocID="{6A7953F5-E0BE-4139-99FC-FE4CD60A740A}" presName="childNode" presStyleLbl="node1" presStyleIdx="0" presStyleCnt="9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MX"/>
        </a:p>
      </dgm:t>
    </dgm:pt>
    <dgm:pt modelId="{D764046A-26E0-46F9-AEB9-7AC82291ADF0}" type="pres">
      <dgm:prSet presAssocID="{6A7953F5-E0BE-4139-99FC-FE4CD60A740A}" presName="aSpace2" presStyleCnt="0"/>
      <dgm:spPr/>
    </dgm:pt>
    <dgm:pt modelId="{B8090556-DB11-42EB-B91A-817B40D36B2F}" type="pres">
      <dgm:prSet presAssocID="{DE82E069-9AE3-45FE-8229-788703A8C18F}" presName="childNode" presStyleLbl="node1" presStyleIdx="1" presStyleCnt="9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MX"/>
        </a:p>
      </dgm:t>
    </dgm:pt>
    <dgm:pt modelId="{FF169C5E-E6D6-45E5-B0CF-54163CA24F32}" type="pres">
      <dgm:prSet presAssocID="{DE82E069-9AE3-45FE-8229-788703A8C18F}" presName="aSpace2" presStyleCnt="0"/>
      <dgm:spPr/>
    </dgm:pt>
    <dgm:pt modelId="{C460BCB5-338C-480B-88A6-4A231082AA5B}" type="pres">
      <dgm:prSet presAssocID="{3A92C862-A4F5-4DE6-A3BC-1995D3656761}" presName="childNode" presStyleLbl="node1" presStyleIdx="2" presStyleCnt="9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MX"/>
        </a:p>
      </dgm:t>
    </dgm:pt>
    <dgm:pt modelId="{FFC3DD0C-EFBD-4B85-81AA-192A7D03DB2B}" type="pres">
      <dgm:prSet presAssocID="{3A617A11-EA4F-4C44-BF09-F0558B6FC454}" presName="aSpace" presStyleCnt="0"/>
      <dgm:spPr/>
    </dgm:pt>
    <dgm:pt modelId="{7C6FB6FB-54D5-4272-A8BB-5178F10DD435}" type="pres">
      <dgm:prSet presAssocID="{07808060-300B-427B-A55F-9DC0289F3D4B}" presName="compNode" presStyleCnt="0"/>
      <dgm:spPr/>
    </dgm:pt>
    <dgm:pt modelId="{DE2DE4AD-571C-4D28-9932-AFEA49DE8734}" type="pres">
      <dgm:prSet presAssocID="{07808060-300B-427B-A55F-9DC0289F3D4B}" presName="aNode" presStyleLbl="bgShp" presStyleIdx="1" presStyleCnt="3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MX"/>
        </a:p>
      </dgm:t>
    </dgm:pt>
    <dgm:pt modelId="{89A989EB-C20B-4A69-AA96-787E17689E18}" type="pres">
      <dgm:prSet presAssocID="{07808060-300B-427B-A55F-9DC0289F3D4B}" presName="textNode" presStyleLbl="bgShp" presStyleIdx="1" presStyleCnt="3"/>
      <dgm:spPr/>
      <dgm:t>
        <a:bodyPr/>
        <a:lstStyle/>
        <a:p>
          <a:endParaRPr lang="es-MX"/>
        </a:p>
      </dgm:t>
    </dgm:pt>
    <dgm:pt modelId="{5426A45D-AAC4-4FD0-B85E-881B60EBDFDF}" type="pres">
      <dgm:prSet presAssocID="{07808060-300B-427B-A55F-9DC0289F3D4B}" presName="compChildNode" presStyleCnt="0"/>
      <dgm:spPr/>
    </dgm:pt>
    <dgm:pt modelId="{1888CAD8-C711-4EE0-ABB2-152BEB13034A}" type="pres">
      <dgm:prSet presAssocID="{07808060-300B-427B-A55F-9DC0289F3D4B}" presName="theInnerList" presStyleCnt="0"/>
      <dgm:spPr/>
    </dgm:pt>
    <dgm:pt modelId="{A93A97AD-6990-4065-A2A0-6A56C453FC1E}" type="pres">
      <dgm:prSet presAssocID="{479F7C3F-2D65-4E0B-A349-B32A1B619554}" presName="childNode" presStyleLbl="node1" presStyleIdx="3" presStyleCnt="9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MX"/>
        </a:p>
      </dgm:t>
    </dgm:pt>
    <dgm:pt modelId="{DCA74EF0-BBC3-4A63-B15C-08AC87465B1C}" type="pres">
      <dgm:prSet presAssocID="{479F7C3F-2D65-4E0B-A349-B32A1B619554}" presName="aSpace2" presStyleCnt="0"/>
      <dgm:spPr/>
    </dgm:pt>
    <dgm:pt modelId="{0241DD0A-DB2B-4CB9-8300-613FFB4810D2}" type="pres">
      <dgm:prSet presAssocID="{2B737FFA-A082-4082-A09E-8409D0198E88}" presName="childNode" presStyleLbl="node1" presStyleIdx="4" presStyleCnt="9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MX"/>
        </a:p>
      </dgm:t>
    </dgm:pt>
    <dgm:pt modelId="{5A1E965A-AB79-44B3-A52C-1E2B88EBFFD6}" type="pres">
      <dgm:prSet presAssocID="{2B737FFA-A082-4082-A09E-8409D0198E88}" presName="aSpace2" presStyleCnt="0"/>
      <dgm:spPr/>
    </dgm:pt>
    <dgm:pt modelId="{5A5CB5D6-F0FE-4ECF-9389-47F53420936C}" type="pres">
      <dgm:prSet presAssocID="{66283444-A20C-4DA5-B15F-DB0564B206BE}" presName="childNode" presStyleLbl="node1" presStyleIdx="5" presStyleCnt="9" custLinFactNeighborX="-1175" custLinFactNeighborY="-17851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MX"/>
        </a:p>
      </dgm:t>
    </dgm:pt>
    <dgm:pt modelId="{F12AF7A7-14B6-436F-8032-5D4DE635DAB2}" type="pres">
      <dgm:prSet presAssocID="{07808060-300B-427B-A55F-9DC0289F3D4B}" presName="aSpace" presStyleCnt="0"/>
      <dgm:spPr/>
    </dgm:pt>
    <dgm:pt modelId="{555E1536-B2D2-434F-B288-BCBCC6987B4B}" type="pres">
      <dgm:prSet presAssocID="{DC766367-7122-4C25-94C6-32305E73AA6B}" presName="compNode" presStyleCnt="0"/>
      <dgm:spPr/>
    </dgm:pt>
    <dgm:pt modelId="{EA8B6B5F-928C-4B4A-8D4F-F232C4FD6B09}" type="pres">
      <dgm:prSet presAssocID="{DC766367-7122-4C25-94C6-32305E73AA6B}" presName="aNode" presStyleLbl="bgShp" presStyleIdx="2" presStyleCnt="3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MX"/>
        </a:p>
      </dgm:t>
    </dgm:pt>
    <dgm:pt modelId="{A7D79730-3966-4E81-8F5B-C6EFE4044A60}" type="pres">
      <dgm:prSet presAssocID="{DC766367-7122-4C25-94C6-32305E73AA6B}" presName="textNode" presStyleLbl="bgShp" presStyleIdx="2" presStyleCnt="3"/>
      <dgm:spPr/>
      <dgm:t>
        <a:bodyPr/>
        <a:lstStyle/>
        <a:p>
          <a:endParaRPr lang="es-MX"/>
        </a:p>
      </dgm:t>
    </dgm:pt>
    <dgm:pt modelId="{93BC7EC0-2193-4ED5-99CE-A8EAB281B2C1}" type="pres">
      <dgm:prSet presAssocID="{DC766367-7122-4C25-94C6-32305E73AA6B}" presName="compChildNode" presStyleCnt="0"/>
      <dgm:spPr/>
    </dgm:pt>
    <dgm:pt modelId="{94F2B443-6A9C-4D69-907C-67C2A3A5268B}" type="pres">
      <dgm:prSet presAssocID="{DC766367-7122-4C25-94C6-32305E73AA6B}" presName="theInnerList" presStyleCnt="0"/>
      <dgm:spPr/>
    </dgm:pt>
    <dgm:pt modelId="{A150BCF7-8E68-4FC9-A610-19DD752CD2C5}" type="pres">
      <dgm:prSet presAssocID="{D5673760-BB86-486C-8966-3E27E08ED23E}" presName="childNode" presStyleLbl="node1" presStyleIdx="6" presStyleCnt="9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MX"/>
        </a:p>
      </dgm:t>
    </dgm:pt>
    <dgm:pt modelId="{378B3380-8103-4296-AE77-4112EB9B8779}" type="pres">
      <dgm:prSet presAssocID="{D5673760-BB86-486C-8966-3E27E08ED23E}" presName="aSpace2" presStyleCnt="0"/>
      <dgm:spPr/>
    </dgm:pt>
    <dgm:pt modelId="{157016B3-26CF-4F0F-AE12-D2EE4DB79098}" type="pres">
      <dgm:prSet presAssocID="{7F5103E5-6086-4BD0-BB75-4517E1931DA9}" presName="childNode" presStyleLbl="node1" presStyleIdx="7" presStyleCnt="9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MX"/>
        </a:p>
      </dgm:t>
    </dgm:pt>
    <dgm:pt modelId="{D5F5B7A1-A0C7-43DB-9C10-5B637486C080}" type="pres">
      <dgm:prSet presAssocID="{7F5103E5-6086-4BD0-BB75-4517E1931DA9}" presName="aSpace2" presStyleCnt="0"/>
      <dgm:spPr/>
    </dgm:pt>
    <dgm:pt modelId="{63A35A57-1A0C-4A9B-AF5C-4368FF133E36}" type="pres">
      <dgm:prSet presAssocID="{DB871003-3131-4B3C-986D-3D626BAFDDA3}" presName="childNode" presStyleLbl="node1" presStyleIdx="8" presStyleCnt="9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MX"/>
        </a:p>
      </dgm:t>
    </dgm:pt>
  </dgm:ptLst>
  <dgm:cxnLst>
    <dgm:cxn modelId="{3FB9CB4C-782A-4C5A-ADFE-D9C4CD8C167E}" type="presOf" srcId="{7F5103E5-6086-4BD0-BB75-4517E1931DA9}" destId="{157016B3-26CF-4F0F-AE12-D2EE4DB79098}" srcOrd="0" destOrd="0" presId="urn:microsoft.com/office/officeart/2005/8/layout/lProcess2"/>
    <dgm:cxn modelId="{09C83B78-37EB-4539-9105-CAA48F8CE2FE}" srcId="{3A92C862-A4F5-4DE6-A3BC-1995D3656761}" destId="{F824C6AC-DAB6-4D0A-A039-36EA84DB1CC4}" srcOrd="0" destOrd="0" parTransId="{1846CDE2-42FE-4086-B190-C5A63CB86F13}" sibTransId="{EF7978C3-A54D-4F4D-970F-92516BB91A13}"/>
    <dgm:cxn modelId="{00C8351D-D35E-44AB-8DC9-11E356D7A82D}" type="presOf" srcId="{2B737FFA-A082-4082-A09E-8409D0198E88}" destId="{0241DD0A-DB2B-4CB9-8300-613FFB4810D2}" srcOrd="0" destOrd="0" presId="urn:microsoft.com/office/officeart/2005/8/layout/lProcess2"/>
    <dgm:cxn modelId="{79A1E5D7-FEA3-40B6-A85D-DD69AE0E09DF}" type="presOf" srcId="{07808060-300B-427B-A55F-9DC0289F3D4B}" destId="{DE2DE4AD-571C-4D28-9932-AFEA49DE8734}" srcOrd="0" destOrd="0" presId="urn:microsoft.com/office/officeart/2005/8/layout/lProcess2"/>
    <dgm:cxn modelId="{B1BB42F6-75D6-42A1-AD4B-96BEF54B4DE2}" type="presOf" srcId="{DB871003-3131-4B3C-986D-3D626BAFDDA3}" destId="{63A35A57-1A0C-4A9B-AF5C-4368FF133E36}" srcOrd="0" destOrd="0" presId="urn:microsoft.com/office/officeart/2005/8/layout/lProcess2"/>
    <dgm:cxn modelId="{9DC0F045-BB7A-4D30-8B9E-2FAAC4CB43D1}" srcId="{07808060-300B-427B-A55F-9DC0289F3D4B}" destId="{66283444-A20C-4DA5-B15F-DB0564B206BE}" srcOrd="2" destOrd="0" parTransId="{B2437452-909C-4C0E-8213-1590567D1368}" sibTransId="{D7D3F465-110F-45D7-893D-9C5FC9951127}"/>
    <dgm:cxn modelId="{90CE5634-1CDE-49F2-8E9C-46AAECCDFD04}" srcId="{07808060-300B-427B-A55F-9DC0289F3D4B}" destId="{479F7C3F-2D65-4E0B-A349-B32A1B619554}" srcOrd="0" destOrd="0" parTransId="{D3CF1569-A2CD-46FE-A931-46D5DB64004A}" sibTransId="{066E6E8F-3E28-49E3-98AF-D396C4E67F26}"/>
    <dgm:cxn modelId="{8962CB92-891F-4D8F-BACA-F754B0022906}" type="presOf" srcId="{66283444-A20C-4DA5-B15F-DB0564B206BE}" destId="{5A5CB5D6-F0FE-4ECF-9389-47F53420936C}" srcOrd="0" destOrd="0" presId="urn:microsoft.com/office/officeart/2005/8/layout/lProcess2"/>
    <dgm:cxn modelId="{EC71F8A2-EB5C-4AF9-8A4C-066DE6C0F0A4}" srcId="{DC766367-7122-4C25-94C6-32305E73AA6B}" destId="{7F5103E5-6086-4BD0-BB75-4517E1931DA9}" srcOrd="1" destOrd="0" parTransId="{8A14E8AF-7D79-4F2D-A356-DC4696B637DE}" sibTransId="{30D3EA99-5C71-46DB-A3ED-91F565D127FD}"/>
    <dgm:cxn modelId="{38EA7E2E-D5B3-4F04-8706-3CF7210540BE}" srcId="{F23710F5-89AF-407D-A412-93C558CCAE00}" destId="{DC766367-7122-4C25-94C6-32305E73AA6B}" srcOrd="2" destOrd="0" parTransId="{4469444A-0588-4068-B37A-ECB703DDBADF}" sibTransId="{4462E7B3-5B05-4B7A-ACF7-DA557571BD07}"/>
    <dgm:cxn modelId="{86501E11-1123-4513-A5AA-AC44775D7F5D}" srcId="{F23710F5-89AF-407D-A412-93C558CCAE00}" destId="{07808060-300B-427B-A55F-9DC0289F3D4B}" srcOrd="1" destOrd="0" parTransId="{826C6D54-C24B-499C-86F1-7ABCCF6E20E7}" sibTransId="{7B6E0760-A303-45E2-803C-85FBEB9EC088}"/>
    <dgm:cxn modelId="{107F01C8-39EB-4165-B77F-E1C6245036EA}" type="presOf" srcId="{D5673760-BB86-486C-8966-3E27E08ED23E}" destId="{A150BCF7-8E68-4FC9-A610-19DD752CD2C5}" srcOrd="0" destOrd="0" presId="urn:microsoft.com/office/officeart/2005/8/layout/lProcess2"/>
    <dgm:cxn modelId="{E4BF5C3D-E939-48D0-B960-B83EA243CD81}" type="presOf" srcId="{DC766367-7122-4C25-94C6-32305E73AA6B}" destId="{A7D79730-3966-4E81-8F5B-C6EFE4044A60}" srcOrd="1" destOrd="0" presId="urn:microsoft.com/office/officeart/2005/8/layout/lProcess2"/>
    <dgm:cxn modelId="{DE1B527E-B8F7-4360-A629-843151E46AD3}" srcId="{07808060-300B-427B-A55F-9DC0289F3D4B}" destId="{2B737FFA-A082-4082-A09E-8409D0198E88}" srcOrd="1" destOrd="0" parTransId="{4125EE94-B6F2-4BCA-89D5-4B948FF2285A}" sibTransId="{71CC71A6-586C-4B4C-B613-010CD3219978}"/>
    <dgm:cxn modelId="{A568D10C-1707-4057-BD07-5E2A58085DED}" type="presOf" srcId="{F23710F5-89AF-407D-A412-93C558CCAE00}" destId="{9CDDF3BA-E9AC-4972-9FE0-769391B44A46}" srcOrd="0" destOrd="0" presId="urn:microsoft.com/office/officeart/2005/8/layout/lProcess2"/>
    <dgm:cxn modelId="{4B698233-C442-412A-A162-F130341BC8AB}" type="presOf" srcId="{6A7953F5-E0BE-4139-99FC-FE4CD60A740A}" destId="{90788350-3A63-4187-AD2F-8E0D636D5306}" srcOrd="0" destOrd="0" presId="urn:microsoft.com/office/officeart/2005/8/layout/lProcess2"/>
    <dgm:cxn modelId="{019EDA5E-ECBA-462F-A462-0E48474D4954}" type="presOf" srcId="{F824C6AC-DAB6-4D0A-A039-36EA84DB1CC4}" destId="{C460BCB5-338C-480B-88A6-4A231082AA5B}" srcOrd="0" destOrd="1" presId="urn:microsoft.com/office/officeart/2005/8/layout/lProcess2"/>
    <dgm:cxn modelId="{452B1B39-B6A4-489E-A6C2-404E19A4B533}" type="presOf" srcId="{DC766367-7122-4C25-94C6-32305E73AA6B}" destId="{EA8B6B5F-928C-4B4A-8D4F-F232C4FD6B09}" srcOrd="0" destOrd="0" presId="urn:microsoft.com/office/officeart/2005/8/layout/lProcess2"/>
    <dgm:cxn modelId="{AE0255DD-20B1-4537-806F-27B3A899A481}" srcId="{3A617A11-EA4F-4C44-BF09-F0558B6FC454}" destId="{3A92C862-A4F5-4DE6-A3BC-1995D3656761}" srcOrd="2" destOrd="0" parTransId="{5842509C-19C4-4F6C-AF01-752DB7C68655}" sibTransId="{D6D3E795-3EB5-420B-B900-9EA54D4B72AA}"/>
    <dgm:cxn modelId="{902BA460-1195-4995-A50E-7A505B5B3BD6}" srcId="{DC766367-7122-4C25-94C6-32305E73AA6B}" destId="{D5673760-BB86-486C-8966-3E27E08ED23E}" srcOrd="0" destOrd="0" parTransId="{8D8EA72C-2D60-4236-9085-415216CF53F8}" sibTransId="{0627ECAC-FECD-431A-8600-BB72F77A65D8}"/>
    <dgm:cxn modelId="{705B2FB9-A14E-46FA-A370-DE9928F75E50}" type="presOf" srcId="{3A617A11-EA4F-4C44-BF09-F0558B6FC454}" destId="{3437F9FF-4A59-4288-B141-AD87D8A1BB6F}" srcOrd="0" destOrd="0" presId="urn:microsoft.com/office/officeart/2005/8/layout/lProcess2"/>
    <dgm:cxn modelId="{47185732-342B-4D79-BA8A-1C3EDAD8D68E}" srcId="{3A617A11-EA4F-4C44-BF09-F0558B6FC454}" destId="{6A7953F5-E0BE-4139-99FC-FE4CD60A740A}" srcOrd="0" destOrd="0" parTransId="{C7676111-3EA9-4877-BD70-8BF32F4F96A6}" sibTransId="{A41BC777-727C-4915-9028-8178CCA1DBDE}"/>
    <dgm:cxn modelId="{08F94621-3C13-41B5-9FA7-DAE0132E615E}" srcId="{3A617A11-EA4F-4C44-BF09-F0558B6FC454}" destId="{DE82E069-9AE3-45FE-8229-788703A8C18F}" srcOrd="1" destOrd="0" parTransId="{91CBD15B-8A3F-4F5B-A758-C1C8796C503E}" sibTransId="{2FA2D335-6993-46EC-B8BD-67EEE1692308}"/>
    <dgm:cxn modelId="{7898B7BA-0CC5-40C8-856A-7C94A2E8EAE9}" type="presOf" srcId="{DE82E069-9AE3-45FE-8229-788703A8C18F}" destId="{B8090556-DB11-42EB-B91A-817B40D36B2F}" srcOrd="0" destOrd="0" presId="urn:microsoft.com/office/officeart/2005/8/layout/lProcess2"/>
    <dgm:cxn modelId="{BEA1DFA3-047C-434F-9E43-B8E22EC59289}" type="presOf" srcId="{07808060-300B-427B-A55F-9DC0289F3D4B}" destId="{89A989EB-C20B-4A69-AA96-787E17689E18}" srcOrd="1" destOrd="0" presId="urn:microsoft.com/office/officeart/2005/8/layout/lProcess2"/>
    <dgm:cxn modelId="{BFA2A496-E719-4DD1-BAFC-E441D61027E4}" type="presOf" srcId="{479F7C3F-2D65-4E0B-A349-B32A1B619554}" destId="{A93A97AD-6990-4065-A2A0-6A56C453FC1E}" srcOrd="0" destOrd="0" presId="urn:microsoft.com/office/officeart/2005/8/layout/lProcess2"/>
    <dgm:cxn modelId="{E8DCE52A-76A3-4F13-9388-D7FF57FF1A79}" srcId="{DC766367-7122-4C25-94C6-32305E73AA6B}" destId="{DB871003-3131-4B3C-986D-3D626BAFDDA3}" srcOrd="2" destOrd="0" parTransId="{10FE9C20-D80D-4D7F-9EE5-77F645B659B1}" sibTransId="{133E6F56-DB23-4DFA-A065-B545F1B0B96D}"/>
    <dgm:cxn modelId="{8D190F50-75F2-4142-9BB2-876F974DE335}" type="presOf" srcId="{3A617A11-EA4F-4C44-BF09-F0558B6FC454}" destId="{010CFA2D-8E9F-4F78-A4E4-C174675F0A1C}" srcOrd="1" destOrd="0" presId="urn:microsoft.com/office/officeart/2005/8/layout/lProcess2"/>
    <dgm:cxn modelId="{41068EE7-4D30-40A9-A136-385BFD3FB7BB}" srcId="{F23710F5-89AF-407D-A412-93C558CCAE00}" destId="{3A617A11-EA4F-4C44-BF09-F0558B6FC454}" srcOrd="0" destOrd="0" parTransId="{66FFCB50-7AA1-4C9C-BF10-BD77540FA663}" sibTransId="{FD71AC61-35D2-4F1F-A027-2B665E7D384D}"/>
    <dgm:cxn modelId="{858D0F31-F4AB-4449-94F8-3C7E12F71C1A}" type="presOf" srcId="{3A92C862-A4F5-4DE6-A3BC-1995D3656761}" destId="{C460BCB5-338C-480B-88A6-4A231082AA5B}" srcOrd="0" destOrd="0" presId="urn:microsoft.com/office/officeart/2005/8/layout/lProcess2"/>
    <dgm:cxn modelId="{B1F4BE69-CF38-4BD6-B1A9-161AA5DB2C29}" type="presParOf" srcId="{9CDDF3BA-E9AC-4972-9FE0-769391B44A46}" destId="{80C4EF68-6D58-4B6B-97B1-C17C8CBC6BC4}" srcOrd="0" destOrd="0" presId="urn:microsoft.com/office/officeart/2005/8/layout/lProcess2"/>
    <dgm:cxn modelId="{70BDE554-1849-49DA-B0D6-4DB3C3159B37}" type="presParOf" srcId="{80C4EF68-6D58-4B6B-97B1-C17C8CBC6BC4}" destId="{3437F9FF-4A59-4288-B141-AD87D8A1BB6F}" srcOrd="0" destOrd="0" presId="urn:microsoft.com/office/officeart/2005/8/layout/lProcess2"/>
    <dgm:cxn modelId="{5CEAD133-59E4-4AFB-87C1-CFDD59B196E0}" type="presParOf" srcId="{80C4EF68-6D58-4B6B-97B1-C17C8CBC6BC4}" destId="{010CFA2D-8E9F-4F78-A4E4-C174675F0A1C}" srcOrd="1" destOrd="0" presId="urn:microsoft.com/office/officeart/2005/8/layout/lProcess2"/>
    <dgm:cxn modelId="{26E7EDA7-3F48-4857-B1D8-F69DC0F09107}" type="presParOf" srcId="{80C4EF68-6D58-4B6B-97B1-C17C8CBC6BC4}" destId="{464B473E-4671-4EFA-9FA6-EF07BB55BBB7}" srcOrd="2" destOrd="0" presId="urn:microsoft.com/office/officeart/2005/8/layout/lProcess2"/>
    <dgm:cxn modelId="{A924430F-B8A9-4B14-8D67-A4B0B6B1A739}" type="presParOf" srcId="{464B473E-4671-4EFA-9FA6-EF07BB55BBB7}" destId="{086D29F2-C78E-445B-AD0D-204CFEF73E18}" srcOrd="0" destOrd="0" presId="urn:microsoft.com/office/officeart/2005/8/layout/lProcess2"/>
    <dgm:cxn modelId="{88B68F10-8CE1-4E35-A4E4-17B8628FE338}" type="presParOf" srcId="{086D29F2-C78E-445B-AD0D-204CFEF73E18}" destId="{90788350-3A63-4187-AD2F-8E0D636D5306}" srcOrd="0" destOrd="0" presId="urn:microsoft.com/office/officeart/2005/8/layout/lProcess2"/>
    <dgm:cxn modelId="{B58EF1FC-65A3-4739-A408-B82B46BFE640}" type="presParOf" srcId="{086D29F2-C78E-445B-AD0D-204CFEF73E18}" destId="{D764046A-26E0-46F9-AEB9-7AC82291ADF0}" srcOrd="1" destOrd="0" presId="urn:microsoft.com/office/officeart/2005/8/layout/lProcess2"/>
    <dgm:cxn modelId="{E026FF5A-9603-4E21-A655-8C77523FA673}" type="presParOf" srcId="{086D29F2-C78E-445B-AD0D-204CFEF73E18}" destId="{B8090556-DB11-42EB-B91A-817B40D36B2F}" srcOrd="2" destOrd="0" presId="urn:microsoft.com/office/officeart/2005/8/layout/lProcess2"/>
    <dgm:cxn modelId="{66076B5A-6444-4E4F-906C-85FDBEEF0E2E}" type="presParOf" srcId="{086D29F2-C78E-445B-AD0D-204CFEF73E18}" destId="{FF169C5E-E6D6-45E5-B0CF-54163CA24F32}" srcOrd="3" destOrd="0" presId="urn:microsoft.com/office/officeart/2005/8/layout/lProcess2"/>
    <dgm:cxn modelId="{13C9A3D7-DAE7-4892-A2D8-6838746DC8AE}" type="presParOf" srcId="{086D29F2-C78E-445B-AD0D-204CFEF73E18}" destId="{C460BCB5-338C-480B-88A6-4A231082AA5B}" srcOrd="4" destOrd="0" presId="urn:microsoft.com/office/officeart/2005/8/layout/lProcess2"/>
    <dgm:cxn modelId="{B49DE1E7-9F31-432C-9D8B-51A89E4DAAA1}" type="presParOf" srcId="{9CDDF3BA-E9AC-4972-9FE0-769391B44A46}" destId="{FFC3DD0C-EFBD-4B85-81AA-192A7D03DB2B}" srcOrd="1" destOrd="0" presId="urn:microsoft.com/office/officeart/2005/8/layout/lProcess2"/>
    <dgm:cxn modelId="{F365D145-E303-4760-BC71-F0DCD9A5D003}" type="presParOf" srcId="{9CDDF3BA-E9AC-4972-9FE0-769391B44A46}" destId="{7C6FB6FB-54D5-4272-A8BB-5178F10DD435}" srcOrd="2" destOrd="0" presId="urn:microsoft.com/office/officeart/2005/8/layout/lProcess2"/>
    <dgm:cxn modelId="{1B0C721C-D8B1-495D-806D-80A79F095A4F}" type="presParOf" srcId="{7C6FB6FB-54D5-4272-A8BB-5178F10DD435}" destId="{DE2DE4AD-571C-4D28-9932-AFEA49DE8734}" srcOrd="0" destOrd="0" presId="urn:microsoft.com/office/officeart/2005/8/layout/lProcess2"/>
    <dgm:cxn modelId="{F60177D0-AC0F-4A80-AE00-7D5EE284E928}" type="presParOf" srcId="{7C6FB6FB-54D5-4272-A8BB-5178F10DD435}" destId="{89A989EB-C20B-4A69-AA96-787E17689E18}" srcOrd="1" destOrd="0" presId="urn:microsoft.com/office/officeart/2005/8/layout/lProcess2"/>
    <dgm:cxn modelId="{801E872C-2C35-46B9-A836-7254066D6E25}" type="presParOf" srcId="{7C6FB6FB-54D5-4272-A8BB-5178F10DD435}" destId="{5426A45D-AAC4-4FD0-B85E-881B60EBDFDF}" srcOrd="2" destOrd="0" presId="urn:microsoft.com/office/officeart/2005/8/layout/lProcess2"/>
    <dgm:cxn modelId="{FDC8E38D-F1FF-44C2-AC76-1B99A8464029}" type="presParOf" srcId="{5426A45D-AAC4-4FD0-B85E-881B60EBDFDF}" destId="{1888CAD8-C711-4EE0-ABB2-152BEB13034A}" srcOrd="0" destOrd="0" presId="urn:microsoft.com/office/officeart/2005/8/layout/lProcess2"/>
    <dgm:cxn modelId="{40F87801-79A1-4AC4-AE35-D5DF0551AE04}" type="presParOf" srcId="{1888CAD8-C711-4EE0-ABB2-152BEB13034A}" destId="{A93A97AD-6990-4065-A2A0-6A56C453FC1E}" srcOrd="0" destOrd="0" presId="urn:microsoft.com/office/officeart/2005/8/layout/lProcess2"/>
    <dgm:cxn modelId="{8E0FFC6A-9D4D-42B1-BC0D-2BF2AC4F0E33}" type="presParOf" srcId="{1888CAD8-C711-4EE0-ABB2-152BEB13034A}" destId="{DCA74EF0-BBC3-4A63-B15C-08AC87465B1C}" srcOrd="1" destOrd="0" presId="urn:microsoft.com/office/officeart/2005/8/layout/lProcess2"/>
    <dgm:cxn modelId="{D9B616D4-38C8-4A81-BFD8-A43007D36389}" type="presParOf" srcId="{1888CAD8-C711-4EE0-ABB2-152BEB13034A}" destId="{0241DD0A-DB2B-4CB9-8300-613FFB4810D2}" srcOrd="2" destOrd="0" presId="urn:microsoft.com/office/officeart/2005/8/layout/lProcess2"/>
    <dgm:cxn modelId="{35929D27-A018-4F3C-87C2-88EFA530A940}" type="presParOf" srcId="{1888CAD8-C711-4EE0-ABB2-152BEB13034A}" destId="{5A1E965A-AB79-44B3-A52C-1E2B88EBFFD6}" srcOrd="3" destOrd="0" presId="urn:microsoft.com/office/officeart/2005/8/layout/lProcess2"/>
    <dgm:cxn modelId="{77777A32-4A16-4EE0-8AFA-E5F7222EADA7}" type="presParOf" srcId="{1888CAD8-C711-4EE0-ABB2-152BEB13034A}" destId="{5A5CB5D6-F0FE-4ECF-9389-47F53420936C}" srcOrd="4" destOrd="0" presId="urn:microsoft.com/office/officeart/2005/8/layout/lProcess2"/>
    <dgm:cxn modelId="{4BFF16DA-D501-404D-BC12-D77B37C995A6}" type="presParOf" srcId="{9CDDF3BA-E9AC-4972-9FE0-769391B44A46}" destId="{F12AF7A7-14B6-436F-8032-5D4DE635DAB2}" srcOrd="3" destOrd="0" presId="urn:microsoft.com/office/officeart/2005/8/layout/lProcess2"/>
    <dgm:cxn modelId="{928A6E98-935D-416C-BFDE-A484BFC4ECEA}" type="presParOf" srcId="{9CDDF3BA-E9AC-4972-9FE0-769391B44A46}" destId="{555E1536-B2D2-434F-B288-BCBCC6987B4B}" srcOrd="4" destOrd="0" presId="urn:microsoft.com/office/officeart/2005/8/layout/lProcess2"/>
    <dgm:cxn modelId="{C3BE1FCA-BAA0-4418-899B-0BEF0FD2678D}" type="presParOf" srcId="{555E1536-B2D2-434F-B288-BCBCC6987B4B}" destId="{EA8B6B5F-928C-4B4A-8D4F-F232C4FD6B09}" srcOrd="0" destOrd="0" presId="urn:microsoft.com/office/officeart/2005/8/layout/lProcess2"/>
    <dgm:cxn modelId="{63F1F791-0E0E-4E9C-9AC3-23ED1C7876AB}" type="presParOf" srcId="{555E1536-B2D2-434F-B288-BCBCC6987B4B}" destId="{A7D79730-3966-4E81-8F5B-C6EFE4044A60}" srcOrd="1" destOrd="0" presId="urn:microsoft.com/office/officeart/2005/8/layout/lProcess2"/>
    <dgm:cxn modelId="{B05ABD7B-6397-43A4-B7E8-84973CA90349}" type="presParOf" srcId="{555E1536-B2D2-434F-B288-BCBCC6987B4B}" destId="{93BC7EC0-2193-4ED5-99CE-A8EAB281B2C1}" srcOrd="2" destOrd="0" presId="urn:microsoft.com/office/officeart/2005/8/layout/lProcess2"/>
    <dgm:cxn modelId="{87743A40-C727-4A70-BCA3-CD62F395F842}" type="presParOf" srcId="{93BC7EC0-2193-4ED5-99CE-A8EAB281B2C1}" destId="{94F2B443-6A9C-4D69-907C-67C2A3A5268B}" srcOrd="0" destOrd="0" presId="urn:microsoft.com/office/officeart/2005/8/layout/lProcess2"/>
    <dgm:cxn modelId="{C30DF1D9-FFCC-4FF6-8CCB-1782E9F3F5AF}" type="presParOf" srcId="{94F2B443-6A9C-4D69-907C-67C2A3A5268B}" destId="{A150BCF7-8E68-4FC9-A610-19DD752CD2C5}" srcOrd="0" destOrd="0" presId="urn:microsoft.com/office/officeart/2005/8/layout/lProcess2"/>
    <dgm:cxn modelId="{5390B44A-5B00-41A8-97A4-7942823EC09C}" type="presParOf" srcId="{94F2B443-6A9C-4D69-907C-67C2A3A5268B}" destId="{378B3380-8103-4296-AE77-4112EB9B8779}" srcOrd="1" destOrd="0" presId="urn:microsoft.com/office/officeart/2005/8/layout/lProcess2"/>
    <dgm:cxn modelId="{859520DF-DF0F-4F54-9A6F-A39D58ED5B9C}" type="presParOf" srcId="{94F2B443-6A9C-4D69-907C-67C2A3A5268B}" destId="{157016B3-26CF-4F0F-AE12-D2EE4DB79098}" srcOrd="2" destOrd="0" presId="urn:microsoft.com/office/officeart/2005/8/layout/lProcess2"/>
    <dgm:cxn modelId="{02FF1105-CF31-4C00-AF2B-50A475C370C7}" type="presParOf" srcId="{94F2B443-6A9C-4D69-907C-67C2A3A5268B}" destId="{D5F5B7A1-A0C7-43DB-9C10-5B637486C080}" srcOrd="3" destOrd="0" presId="urn:microsoft.com/office/officeart/2005/8/layout/lProcess2"/>
    <dgm:cxn modelId="{71B97D91-26CA-498E-8A6B-A677E1CF4609}" type="presParOf" srcId="{94F2B443-6A9C-4D69-907C-67C2A3A5268B}" destId="{63A35A57-1A0C-4A9B-AF5C-4368FF133E36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AF306B-4B94-45C0-9EF4-5C89B06EB710}">
      <dsp:nvSpPr>
        <dsp:cNvPr id="0" name=""/>
        <dsp:cNvSpPr/>
      </dsp:nvSpPr>
      <dsp:spPr>
        <a:xfrm>
          <a:off x="1432856" y="2384634"/>
          <a:ext cx="91440" cy="53445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445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C3440A-A57D-4188-8B55-F827B4A715F3}">
      <dsp:nvSpPr>
        <dsp:cNvPr id="0" name=""/>
        <dsp:cNvSpPr/>
      </dsp:nvSpPr>
      <dsp:spPr>
        <a:xfrm>
          <a:off x="1432856" y="925173"/>
          <a:ext cx="91440" cy="53445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445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3FA4D3-E231-43E4-A59C-0AC9B50C2241}">
      <dsp:nvSpPr>
        <dsp:cNvPr id="0" name=""/>
        <dsp:cNvSpPr/>
      </dsp:nvSpPr>
      <dsp:spPr>
        <a:xfrm>
          <a:off x="585287" y="162"/>
          <a:ext cx="1786577" cy="925010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30529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Doctorado</a:t>
          </a:r>
          <a:endParaRPr lang="en-GB" sz="2800" kern="1200" dirty="0"/>
        </a:p>
      </dsp:txBody>
      <dsp:txXfrm>
        <a:off x="585287" y="162"/>
        <a:ext cx="1786577" cy="925010"/>
      </dsp:txXfrm>
    </dsp:sp>
    <dsp:sp modelId="{4DA8E85E-CCCB-4B22-B627-D913AE0B4EEE}">
      <dsp:nvSpPr>
        <dsp:cNvPr id="0" name=""/>
        <dsp:cNvSpPr/>
      </dsp:nvSpPr>
      <dsp:spPr>
        <a:xfrm>
          <a:off x="942603" y="719615"/>
          <a:ext cx="1607919" cy="30833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Nivel 8</a:t>
          </a:r>
          <a:endParaRPr lang="en-GB" sz="2000" kern="1200" dirty="0"/>
        </a:p>
      </dsp:txBody>
      <dsp:txXfrm>
        <a:off x="942603" y="719615"/>
        <a:ext cx="1607919" cy="308336"/>
      </dsp:txXfrm>
    </dsp:sp>
    <dsp:sp modelId="{1D17462C-E89C-44CE-BFFF-E91964A3CAB6}">
      <dsp:nvSpPr>
        <dsp:cNvPr id="0" name=""/>
        <dsp:cNvSpPr/>
      </dsp:nvSpPr>
      <dsp:spPr>
        <a:xfrm>
          <a:off x="585287" y="1459624"/>
          <a:ext cx="1786577" cy="925010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30529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Maestría</a:t>
          </a:r>
        </a:p>
      </dsp:txBody>
      <dsp:txXfrm>
        <a:off x="585287" y="1459624"/>
        <a:ext cx="1786577" cy="925010"/>
      </dsp:txXfrm>
    </dsp:sp>
    <dsp:sp modelId="{BAB0A01F-CD8C-4DD1-B29F-8943DAD94171}">
      <dsp:nvSpPr>
        <dsp:cNvPr id="0" name=""/>
        <dsp:cNvSpPr/>
      </dsp:nvSpPr>
      <dsp:spPr>
        <a:xfrm>
          <a:off x="942603" y="2179076"/>
          <a:ext cx="1607919" cy="30833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Nivel 7</a:t>
          </a:r>
          <a:endParaRPr lang="en-GB" sz="2000" kern="1200" dirty="0"/>
        </a:p>
      </dsp:txBody>
      <dsp:txXfrm>
        <a:off x="942603" y="2179076"/>
        <a:ext cx="1607919" cy="308336"/>
      </dsp:txXfrm>
    </dsp:sp>
    <dsp:sp modelId="{90789976-062C-411A-BF6E-861B2F64FA27}">
      <dsp:nvSpPr>
        <dsp:cNvPr id="0" name=""/>
        <dsp:cNvSpPr/>
      </dsp:nvSpPr>
      <dsp:spPr>
        <a:xfrm>
          <a:off x="585287" y="2919085"/>
          <a:ext cx="1786577" cy="925010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30529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Universidad</a:t>
          </a:r>
        </a:p>
      </dsp:txBody>
      <dsp:txXfrm>
        <a:off x="585287" y="2919085"/>
        <a:ext cx="1786577" cy="925010"/>
      </dsp:txXfrm>
    </dsp:sp>
    <dsp:sp modelId="{329B4C05-B62B-4C5F-B874-2DD0A3E0AE02}">
      <dsp:nvSpPr>
        <dsp:cNvPr id="0" name=""/>
        <dsp:cNvSpPr/>
      </dsp:nvSpPr>
      <dsp:spPr>
        <a:xfrm>
          <a:off x="942603" y="3638538"/>
          <a:ext cx="1607919" cy="30833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Nivel 6</a:t>
          </a:r>
          <a:endParaRPr lang="en-GB" sz="2000" kern="1200" dirty="0"/>
        </a:p>
      </dsp:txBody>
      <dsp:txXfrm>
        <a:off x="942603" y="3638538"/>
        <a:ext cx="1607919" cy="3083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AF306B-4B94-45C0-9EF4-5C89B06EB710}">
      <dsp:nvSpPr>
        <dsp:cNvPr id="0" name=""/>
        <dsp:cNvSpPr/>
      </dsp:nvSpPr>
      <dsp:spPr>
        <a:xfrm>
          <a:off x="1451351" y="2384027"/>
          <a:ext cx="91440" cy="5336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366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C3440A-A57D-4188-8B55-F827B4A715F3}">
      <dsp:nvSpPr>
        <dsp:cNvPr id="0" name=""/>
        <dsp:cNvSpPr/>
      </dsp:nvSpPr>
      <dsp:spPr>
        <a:xfrm>
          <a:off x="1451351" y="926721"/>
          <a:ext cx="91440" cy="5336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366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3FA4D3-E231-43E4-A59C-0AC9B50C2241}">
      <dsp:nvSpPr>
        <dsp:cNvPr id="0" name=""/>
        <dsp:cNvSpPr/>
      </dsp:nvSpPr>
      <dsp:spPr>
        <a:xfrm>
          <a:off x="605101" y="3076"/>
          <a:ext cx="1783939" cy="923644"/>
        </a:xfrm>
        <a:prstGeom prst="rect">
          <a:avLst/>
        </a:prstGeom>
        <a:solidFill>
          <a:srgbClr val="7030A0"/>
        </a:solid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30337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Doctorado</a:t>
          </a:r>
          <a:endParaRPr lang="en-GB" sz="2800" kern="1200" dirty="0"/>
        </a:p>
      </dsp:txBody>
      <dsp:txXfrm>
        <a:off x="605101" y="3076"/>
        <a:ext cx="1783939" cy="923644"/>
      </dsp:txXfrm>
    </dsp:sp>
    <dsp:sp modelId="{4DA8E85E-CCCB-4B22-B627-D913AE0B4EEE}">
      <dsp:nvSpPr>
        <dsp:cNvPr id="0" name=""/>
        <dsp:cNvSpPr/>
      </dsp:nvSpPr>
      <dsp:spPr>
        <a:xfrm>
          <a:off x="961889" y="721467"/>
          <a:ext cx="1605545" cy="30788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Nivel 12</a:t>
          </a:r>
          <a:endParaRPr lang="en-GB" sz="2000" kern="1200" dirty="0"/>
        </a:p>
      </dsp:txBody>
      <dsp:txXfrm>
        <a:off x="961889" y="721467"/>
        <a:ext cx="1605545" cy="307881"/>
      </dsp:txXfrm>
    </dsp:sp>
    <dsp:sp modelId="{1D17462C-E89C-44CE-BFFF-E91964A3CAB6}">
      <dsp:nvSpPr>
        <dsp:cNvPr id="0" name=""/>
        <dsp:cNvSpPr/>
      </dsp:nvSpPr>
      <dsp:spPr>
        <a:xfrm>
          <a:off x="605101" y="1460382"/>
          <a:ext cx="1783939" cy="923644"/>
        </a:xfrm>
        <a:prstGeom prst="rect">
          <a:avLst/>
        </a:prstGeom>
        <a:solidFill>
          <a:srgbClr val="7030A0"/>
        </a:solid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30337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Maestría</a:t>
          </a:r>
        </a:p>
      </dsp:txBody>
      <dsp:txXfrm>
        <a:off x="605101" y="1460382"/>
        <a:ext cx="1783939" cy="923644"/>
      </dsp:txXfrm>
    </dsp:sp>
    <dsp:sp modelId="{BAB0A01F-CD8C-4DD1-B29F-8943DAD94171}">
      <dsp:nvSpPr>
        <dsp:cNvPr id="0" name=""/>
        <dsp:cNvSpPr/>
      </dsp:nvSpPr>
      <dsp:spPr>
        <a:xfrm>
          <a:off x="961889" y="2178773"/>
          <a:ext cx="1605545" cy="30788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Nivel 11</a:t>
          </a:r>
          <a:endParaRPr lang="en-GB" sz="2000" kern="1200" dirty="0"/>
        </a:p>
      </dsp:txBody>
      <dsp:txXfrm>
        <a:off x="961889" y="2178773"/>
        <a:ext cx="1605545" cy="307881"/>
      </dsp:txXfrm>
    </dsp:sp>
    <dsp:sp modelId="{90789976-062C-411A-BF6E-861B2F64FA27}">
      <dsp:nvSpPr>
        <dsp:cNvPr id="0" name=""/>
        <dsp:cNvSpPr/>
      </dsp:nvSpPr>
      <dsp:spPr>
        <a:xfrm>
          <a:off x="605101" y="2917689"/>
          <a:ext cx="1783939" cy="923644"/>
        </a:xfrm>
        <a:prstGeom prst="rect">
          <a:avLst/>
        </a:prstGeom>
        <a:solidFill>
          <a:srgbClr val="7030A0"/>
        </a:solid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30337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Universidad</a:t>
          </a:r>
        </a:p>
      </dsp:txBody>
      <dsp:txXfrm>
        <a:off x="605101" y="2917689"/>
        <a:ext cx="1783939" cy="923644"/>
      </dsp:txXfrm>
    </dsp:sp>
    <dsp:sp modelId="{329B4C05-B62B-4C5F-B874-2DD0A3E0AE02}">
      <dsp:nvSpPr>
        <dsp:cNvPr id="0" name=""/>
        <dsp:cNvSpPr/>
      </dsp:nvSpPr>
      <dsp:spPr>
        <a:xfrm>
          <a:off x="961889" y="3636079"/>
          <a:ext cx="1605545" cy="30788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Nivel 9-10</a:t>
          </a:r>
          <a:endParaRPr lang="en-GB" sz="2000" kern="1200" dirty="0"/>
        </a:p>
      </dsp:txBody>
      <dsp:txXfrm>
        <a:off x="961889" y="3636079"/>
        <a:ext cx="1605545" cy="3078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37F9FF-4A59-4288-B141-AD87D8A1BB6F}">
      <dsp:nvSpPr>
        <dsp:cNvPr id="0" name=""/>
        <dsp:cNvSpPr/>
      </dsp:nvSpPr>
      <dsp:spPr>
        <a:xfrm>
          <a:off x="744" y="0"/>
          <a:ext cx="1934765" cy="4063999"/>
        </a:xfrm>
        <a:prstGeom prst="roundRect">
          <a:avLst>
            <a:gd name="adj" fmla="val 10000"/>
          </a:avLst>
        </a:prstGeom>
        <a:solidFill>
          <a:srgbClr val="4BACC6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Anglo</a:t>
          </a:r>
          <a:r>
            <a:rPr lang="es-MX" sz="2400" kern="1200" baseline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 escocés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baseline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(CATS)</a:t>
          </a:r>
          <a:endParaRPr lang="es-MX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744" y="0"/>
        <a:ext cx="1934765" cy="1219200"/>
      </dsp:txXfrm>
    </dsp:sp>
    <dsp:sp modelId="{90788350-3A63-4187-AD2F-8E0D636D5306}">
      <dsp:nvSpPr>
        <dsp:cNvPr id="0" name=""/>
        <dsp:cNvSpPr/>
      </dsp:nvSpPr>
      <dsp:spPr>
        <a:xfrm>
          <a:off x="194220" y="1219547"/>
          <a:ext cx="1547812" cy="798413"/>
        </a:xfrm>
        <a:prstGeom prst="roundRect">
          <a:avLst>
            <a:gd name="adj" fmla="val 10000"/>
          </a:avLst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u="sng" kern="1200" dirty="0" smtClean="0">
              <a:solidFill>
                <a:sysClr val="window" lastClr="FFFFFF"/>
              </a:solidFill>
              <a:effectLst/>
              <a:latin typeface="Calibri"/>
              <a:ea typeface="+mn-ea"/>
              <a:cs typeface="+mn-cs"/>
            </a:rPr>
            <a:t>3 años </a:t>
          </a:r>
          <a:endParaRPr lang="en-GB" sz="1800" b="1" u="sng" kern="1200" dirty="0" smtClean="0">
            <a:solidFill>
              <a:sysClr val="window" lastClr="FFFFFF"/>
            </a:solidFill>
            <a:effectLst/>
            <a:latin typeface="Calibri"/>
            <a:ea typeface="+mn-ea"/>
            <a:cs typeface="Times New Roman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ysClr val="window" lastClr="FFFFFF"/>
              </a:solidFill>
              <a:effectLst/>
              <a:latin typeface="Calibri"/>
              <a:ea typeface="+mn-ea"/>
              <a:cs typeface="+mn-cs"/>
            </a:rPr>
            <a:t>360+</a:t>
          </a:r>
          <a:endParaRPr lang="es-MX" sz="18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17605" y="1242932"/>
        <a:ext cx="1501042" cy="751643"/>
      </dsp:txXfrm>
    </dsp:sp>
    <dsp:sp modelId="{B8090556-DB11-42EB-B91A-817B40D36B2F}">
      <dsp:nvSpPr>
        <dsp:cNvPr id="0" name=""/>
        <dsp:cNvSpPr/>
      </dsp:nvSpPr>
      <dsp:spPr>
        <a:xfrm>
          <a:off x="194220" y="2140793"/>
          <a:ext cx="1547812" cy="798413"/>
        </a:xfrm>
        <a:prstGeom prst="roundRect">
          <a:avLst>
            <a:gd name="adj" fmla="val 10000"/>
          </a:avLst>
        </a:prstGeom>
        <a:solidFill>
          <a:srgbClr val="4BACC6">
            <a:hueOff val="-1241735"/>
            <a:satOff val="4976"/>
            <a:lumOff val="107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u="sng" kern="1200" dirty="0" smtClean="0">
              <a:solidFill>
                <a:sysClr val="window" lastClr="FFFFFF"/>
              </a:solidFill>
              <a:effectLst/>
              <a:latin typeface="Calibri"/>
              <a:ea typeface="+mn-ea"/>
              <a:cs typeface="+mn-cs"/>
            </a:rPr>
            <a:t>1 año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ysClr val="window" lastClr="FFFFFF"/>
              </a:solidFill>
              <a:effectLst/>
              <a:latin typeface="Calibri"/>
              <a:ea typeface="+mn-ea"/>
              <a:cs typeface="+mn-cs"/>
            </a:rPr>
            <a:t>180+</a:t>
          </a:r>
          <a:endParaRPr lang="es-MX" sz="18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17605" y="2164178"/>
        <a:ext cx="1501042" cy="751643"/>
      </dsp:txXfrm>
    </dsp:sp>
    <dsp:sp modelId="{C460BCB5-338C-480B-88A6-4A231082AA5B}">
      <dsp:nvSpPr>
        <dsp:cNvPr id="0" name=""/>
        <dsp:cNvSpPr/>
      </dsp:nvSpPr>
      <dsp:spPr>
        <a:xfrm>
          <a:off x="194220" y="3062039"/>
          <a:ext cx="1547812" cy="798413"/>
        </a:xfrm>
        <a:prstGeom prst="roundRect">
          <a:avLst>
            <a:gd name="adj" fmla="val 10000"/>
          </a:avLst>
        </a:prstGeom>
        <a:solidFill>
          <a:srgbClr val="4BACC6">
            <a:hueOff val="-2483469"/>
            <a:satOff val="9953"/>
            <a:lumOff val="215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u="sng" kern="1200" dirty="0" smtClean="0">
              <a:solidFill>
                <a:sysClr val="window" lastClr="FFFFFF"/>
              </a:solidFill>
              <a:effectLst/>
              <a:latin typeface="Calibri"/>
              <a:ea typeface="+mn-ea"/>
              <a:cs typeface="+mn-cs"/>
            </a:rPr>
            <a:t>3-5 años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ysClr val="window" lastClr="FFFFFF"/>
              </a:solidFill>
              <a:effectLst/>
              <a:latin typeface="Calibri"/>
              <a:ea typeface="+mn-ea"/>
              <a:cs typeface="+mn-cs"/>
            </a:rPr>
            <a:t>N/A</a:t>
          </a:r>
          <a:endParaRPr lang="es-MX" sz="18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8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17605" y="3085424"/>
        <a:ext cx="1501042" cy="751643"/>
      </dsp:txXfrm>
    </dsp:sp>
    <dsp:sp modelId="{DE2DE4AD-571C-4D28-9932-AFEA49DE8734}">
      <dsp:nvSpPr>
        <dsp:cNvPr id="0" name=""/>
        <dsp:cNvSpPr/>
      </dsp:nvSpPr>
      <dsp:spPr>
        <a:xfrm>
          <a:off x="2080617" y="0"/>
          <a:ext cx="1934765" cy="4063999"/>
        </a:xfrm>
        <a:prstGeom prst="roundRect">
          <a:avLst>
            <a:gd name="adj" fmla="val 10000"/>
          </a:avLst>
        </a:prstGeom>
        <a:solidFill>
          <a:srgbClr val="4BACC6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Euro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Times New Roman"/>
            </a:rPr>
            <a:t>(ECTS)</a:t>
          </a:r>
          <a:endParaRPr lang="es-MX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2080617" y="0"/>
        <a:ext cx="1934765" cy="1219200"/>
      </dsp:txXfrm>
    </dsp:sp>
    <dsp:sp modelId="{A93A97AD-6990-4065-A2A0-6A56C453FC1E}">
      <dsp:nvSpPr>
        <dsp:cNvPr id="0" name=""/>
        <dsp:cNvSpPr/>
      </dsp:nvSpPr>
      <dsp:spPr>
        <a:xfrm>
          <a:off x="2274093" y="1219547"/>
          <a:ext cx="1547812" cy="798413"/>
        </a:xfrm>
        <a:prstGeom prst="roundRect">
          <a:avLst>
            <a:gd name="adj" fmla="val 10000"/>
          </a:avLst>
        </a:prstGeom>
        <a:solidFill>
          <a:srgbClr val="4BACC6">
            <a:hueOff val="-3725204"/>
            <a:satOff val="14929"/>
            <a:lumOff val="3235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u="sng" kern="1200" dirty="0" smtClean="0">
              <a:solidFill>
                <a:sysClr val="window" lastClr="FFFFFF"/>
              </a:solidFill>
              <a:effectLst/>
              <a:latin typeface="Calibri"/>
              <a:ea typeface="+mn-ea"/>
              <a:cs typeface="+mn-cs"/>
            </a:rPr>
            <a:t>3 años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ysClr val="window" lastClr="FFFFFF"/>
              </a:solidFill>
              <a:effectLst/>
              <a:latin typeface="Calibri"/>
              <a:ea typeface="+mn-ea"/>
              <a:cs typeface="+mn-cs"/>
            </a:rPr>
            <a:t>180-240</a:t>
          </a:r>
          <a:endParaRPr lang="es-MX" sz="18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297478" y="1242932"/>
        <a:ext cx="1501042" cy="751643"/>
      </dsp:txXfrm>
    </dsp:sp>
    <dsp:sp modelId="{0241DD0A-DB2B-4CB9-8300-613FFB4810D2}">
      <dsp:nvSpPr>
        <dsp:cNvPr id="0" name=""/>
        <dsp:cNvSpPr/>
      </dsp:nvSpPr>
      <dsp:spPr>
        <a:xfrm>
          <a:off x="2274093" y="2140793"/>
          <a:ext cx="1547812" cy="798413"/>
        </a:xfrm>
        <a:prstGeom prst="roundRect">
          <a:avLst>
            <a:gd name="adj" fmla="val 10000"/>
          </a:avLst>
        </a:prstGeom>
        <a:solidFill>
          <a:srgbClr val="4BACC6">
            <a:hueOff val="-4966938"/>
            <a:satOff val="19906"/>
            <a:lumOff val="4314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u="sng" kern="1200" dirty="0" smtClean="0">
              <a:solidFill>
                <a:sysClr val="window" lastClr="FFFFFF"/>
              </a:solidFill>
              <a:effectLst/>
              <a:latin typeface="Calibri"/>
              <a:ea typeface="+mn-ea"/>
              <a:cs typeface="+mn-cs"/>
            </a:rPr>
            <a:t>1 año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ysClr val="window" lastClr="FFFFFF"/>
              </a:solidFill>
              <a:effectLst/>
              <a:latin typeface="Calibri"/>
              <a:ea typeface="+mn-ea"/>
              <a:cs typeface="+mn-cs"/>
            </a:rPr>
            <a:t>60-120</a:t>
          </a:r>
          <a:endParaRPr lang="es-MX" sz="18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297478" y="2164178"/>
        <a:ext cx="1501042" cy="751643"/>
      </dsp:txXfrm>
    </dsp:sp>
    <dsp:sp modelId="{5A5CB5D6-F0FE-4ECF-9389-47F53420936C}">
      <dsp:nvSpPr>
        <dsp:cNvPr id="0" name=""/>
        <dsp:cNvSpPr/>
      </dsp:nvSpPr>
      <dsp:spPr>
        <a:xfrm>
          <a:off x="2255906" y="3040112"/>
          <a:ext cx="1547812" cy="798413"/>
        </a:xfrm>
        <a:prstGeom prst="roundRect">
          <a:avLst>
            <a:gd name="adj" fmla="val 10000"/>
          </a:avLst>
        </a:prstGeom>
        <a:solidFill>
          <a:srgbClr val="4BACC6">
            <a:hueOff val="-6208672"/>
            <a:satOff val="24882"/>
            <a:lumOff val="5392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u="sng" kern="1200" dirty="0" smtClean="0">
              <a:solidFill>
                <a:sysClr val="window" lastClr="FFFFFF"/>
              </a:solidFill>
              <a:effectLst/>
              <a:latin typeface="Calibri"/>
              <a:ea typeface="+mn-ea"/>
              <a:cs typeface="+mn-cs"/>
            </a:rPr>
            <a:t>3-5 años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ysClr val="window" lastClr="FFFFFF"/>
              </a:solidFill>
              <a:effectLst/>
              <a:latin typeface="Calibri"/>
              <a:ea typeface="+mn-ea"/>
              <a:cs typeface="+mn-cs"/>
            </a:rPr>
            <a:t>N/A</a:t>
          </a:r>
          <a:endParaRPr lang="es-MX" sz="18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279291" y="3063497"/>
        <a:ext cx="1501042" cy="751643"/>
      </dsp:txXfrm>
    </dsp:sp>
    <dsp:sp modelId="{EA8B6B5F-928C-4B4A-8D4F-F232C4FD6B09}">
      <dsp:nvSpPr>
        <dsp:cNvPr id="0" name=""/>
        <dsp:cNvSpPr/>
      </dsp:nvSpPr>
      <dsp:spPr>
        <a:xfrm>
          <a:off x="4160490" y="0"/>
          <a:ext cx="1934765" cy="4063999"/>
        </a:xfrm>
        <a:prstGeom prst="roundRect">
          <a:avLst>
            <a:gd name="adj" fmla="val 10000"/>
          </a:avLst>
        </a:prstGeom>
        <a:solidFill>
          <a:srgbClr val="4BACC6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Times New Roman"/>
            </a:rPr>
            <a:t>Argentina</a:t>
          </a:r>
          <a:endParaRPr lang="es-MX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4160490" y="0"/>
        <a:ext cx="1934765" cy="1219200"/>
      </dsp:txXfrm>
    </dsp:sp>
    <dsp:sp modelId="{A150BCF7-8E68-4FC9-A610-19DD752CD2C5}">
      <dsp:nvSpPr>
        <dsp:cNvPr id="0" name=""/>
        <dsp:cNvSpPr/>
      </dsp:nvSpPr>
      <dsp:spPr>
        <a:xfrm>
          <a:off x="4353966" y="1219547"/>
          <a:ext cx="1547812" cy="798413"/>
        </a:xfrm>
        <a:prstGeom prst="roundRect">
          <a:avLst>
            <a:gd name="adj" fmla="val 10000"/>
          </a:avLst>
        </a:prstGeom>
        <a:solidFill>
          <a:srgbClr val="4BACC6">
            <a:hueOff val="-7450407"/>
            <a:satOff val="29858"/>
            <a:lumOff val="6471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u="sng" kern="1200" dirty="0" smtClean="0">
              <a:solidFill>
                <a:sysClr val="window" lastClr="FFFFFF"/>
              </a:solidFill>
              <a:effectLst/>
              <a:latin typeface="Calibri"/>
              <a:ea typeface="+mn-ea"/>
              <a:cs typeface="Times New Roman"/>
            </a:rPr>
            <a:t>4 años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solidFill>
                <a:sysClr val="window" lastClr="FFFFFF"/>
              </a:solidFill>
              <a:effectLst/>
              <a:latin typeface="Calibri"/>
              <a:ea typeface="+mn-ea"/>
              <a:cs typeface="Times New Roman"/>
            </a:rPr>
            <a:t>2600 horas</a:t>
          </a:r>
          <a:endParaRPr lang="es-MX" sz="18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377351" y="1242932"/>
        <a:ext cx="1501042" cy="751643"/>
      </dsp:txXfrm>
    </dsp:sp>
    <dsp:sp modelId="{157016B3-26CF-4F0F-AE12-D2EE4DB79098}">
      <dsp:nvSpPr>
        <dsp:cNvPr id="0" name=""/>
        <dsp:cNvSpPr/>
      </dsp:nvSpPr>
      <dsp:spPr>
        <a:xfrm>
          <a:off x="4353966" y="2140793"/>
          <a:ext cx="1547812" cy="798413"/>
        </a:xfrm>
        <a:prstGeom prst="roundRect">
          <a:avLst>
            <a:gd name="adj" fmla="val 10000"/>
          </a:avLst>
        </a:prstGeom>
        <a:solidFill>
          <a:srgbClr val="4BACC6">
            <a:hueOff val="-8692142"/>
            <a:satOff val="34835"/>
            <a:lumOff val="754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i="0" u="sng" kern="1200" dirty="0" smtClean="0">
              <a:solidFill>
                <a:sysClr val="window" lastClr="FFFFFF"/>
              </a:solidFill>
              <a:effectLst/>
              <a:latin typeface="Calibri"/>
              <a:ea typeface="+mn-ea"/>
              <a:cs typeface="+mn-cs"/>
            </a:rPr>
            <a:t>2 años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0" i="0" kern="1200" dirty="0" smtClean="0">
              <a:solidFill>
                <a:sysClr val="window" lastClr="FFFFFF"/>
              </a:solidFill>
              <a:effectLst/>
              <a:latin typeface="Calibri"/>
              <a:ea typeface="+mn-ea"/>
              <a:cs typeface="+mn-cs"/>
            </a:rPr>
            <a:t>704 horas</a:t>
          </a:r>
          <a:endParaRPr lang="es-MX" sz="18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377351" y="2164178"/>
        <a:ext cx="1501042" cy="751643"/>
      </dsp:txXfrm>
    </dsp:sp>
    <dsp:sp modelId="{63A35A57-1A0C-4A9B-AF5C-4368FF133E36}">
      <dsp:nvSpPr>
        <dsp:cNvPr id="0" name=""/>
        <dsp:cNvSpPr/>
      </dsp:nvSpPr>
      <dsp:spPr>
        <a:xfrm>
          <a:off x="4353966" y="3062039"/>
          <a:ext cx="1547812" cy="798413"/>
        </a:xfrm>
        <a:prstGeom prst="roundRect">
          <a:avLst>
            <a:gd name="adj" fmla="val 10000"/>
          </a:avLst>
        </a:prstGeom>
        <a:solidFill>
          <a:srgbClr val="4BACC6">
            <a:hueOff val="-9933876"/>
            <a:satOff val="39811"/>
            <a:lumOff val="862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u="sng" kern="1200" dirty="0" smtClean="0">
              <a:solidFill>
                <a:sysClr val="window" lastClr="FFFFFF"/>
              </a:solidFill>
              <a:effectLst/>
              <a:latin typeface="Calibri"/>
              <a:ea typeface="+mn-ea"/>
              <a:cs typeface="Times New Roman"/>
            </a:rPr>
            <a:t>6 + 2 años</a:t>
          </a:r>
          <a:endParaRPr lang="en-GB" sz="1800" b="1" u="sng" kern="1200" dirty="0" smtClean="0">
            <a:solidFill>
              <a:sysClr val="window" lastClr="FFFFFF"/>
            </a:solidFill>
            <a:effectLst/>
            <a:latin typeface="Calibri"/>
            <a:ea typeface="+mn-ea"/>
            <a:cs typeface="Times New Roman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ysClr val="window" lastClr="FFFFFF"/>
              </a:solidFill>
              <a:effectLst/>
              <a:latin typeface="Calibri"/>
              <a:ea typeface="+mn-ea"/>
              <a:cs typeface="Times New Roman"/>
            </a:rPr>
            <a:t>N/A</a:t>
          </a:r>
          <a:endParaRPr lang="es-MX" sz="18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377351" y="3085424"/>
        <a:ext cx="1501042" cy="7516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0.28179</cdr:x>
      <cdr:y>0.92125</cdr:y>
    </cdr:from>
    <cdr:to>
      <cdr:x>0.41567</cdr:x>
      <cdr:y>1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288331" y="2527173"/>
          <a:ext cx="612099" cy="2160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000" b="1" dirty="0" smtClean="0">
              <a:latin typeface="Arial" panose="020B0604020202020204" pitchFamily="34" charset="0"/>
              <a:cs typeface="Arial" panose="020B0604020202020204" pitchFamily="34" charset="0"/>
            </a:rPr>
            <a:t>59%</a:t>
          </a:r>
          <a:endParaRPr lang="en-GB" sz="10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720552-7E66-41A8-A246-B484697AF05A}" type="datetimeFigureOut">
              <a:rPr lang="en-GB" smtClean="0"/>
              <a:pPr/>
              <a:t>09/05/2017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FB87F-1683-4A81-A06E-B9BCDEBA95CC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857335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as.com/ucas/undergraduate/ucas-undergraduate-getting-started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vening.org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facebook.com/ukinargentina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US" dirty="0" smtClean="0"/>
              <a:t>THE ranking 16/17:</a:t>
            </a:r>
          </a:p>
          <a:p>
            <a:r>
              <a:rPr lang="es-US" dirty="0" smtClean="0"/>
              <a:t>1- Oxford</a:t>
            </a:r>
          </a:p>
          <a:p>
            <a:r>
              <a:rPr lang="es-US" dirty="0" smtClean="0"/>
              <a:t>4- Cambridge</a:t>
            </a:r>
          </a:p>
          <a:p>
            <a:r>
              <a:rPr lang="es-US" dirty="0" smtClean="0"/>
              <a:t>8- Imperial </a:t>
            </a:r>
            <a:r>
              <a:rPr lang="es-US" dirty="0" err="1" smtClean="0"/>
              <a:t>College</a:t>
            </a:r>
            <a:r>
              <a:rPr lang="es-US" dirty="0" smtClean="0"/>
              <a:t> London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FB87F-1683-4A81-A06E-B9BCDEBA95C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951830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 smtClean="0"/>
              <a:t>2014/15</a:t>
            </a:r>
          </a:p>
          <a:p>
            <a:r>
              <a:rPr lang="en-GB" b="1" baseline="0" dirty="0" smtClean="0"/>
              <a:t>Undergrad.: 1,727,895</a:t>
            </a:r>
          </a:p>
          <a:p>
            <a:r>
              <a:rPr lang="en-GB" b="1" baseline="0" dirty="0" smtClean="0"/>
              <a:t>Postgrad.: 538,180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 430,000 international students study in the UK every year, from over 180 countries worldwide.</a:t>
            </a:r>
            <a:endParaRPr lang="en-GB" b="1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51F13-2009-457E-92DA-320EB610546B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30102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Escocia</a:t>
            </a:r>
            <a:r>
              <a:rPr lang="es-MX" baseline="0" dirty="0" smtClean="0"/>
              <a:t> tiene más universidades de nivel mundial per </a:t>
            </a:r>
            <a:r>
              <a:rPr lang="es-MX" baseline="0" dirty="0" err="1" smtClean="0"/>
              <a:t>capita</a:t>
            </a:r>
            <a:r>
              <a:rPr lang="es-MX" baseline="0" dirty="0" smtClean="0"/>
              <a:t> que cualquier otro país</a:t>
            </a:r>
            <a:endParaRPr lang="es-MX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19 Instituciones de Educación Superior, 5 de ellas se encuentran el </a:t>
            </a:r>
            <a:r>
              <a:rPr lang="es-MX" dirty="0" err="1" smtClean="0"/>
              <a:t>el</a:t>
            </a:r>
            <a:r>
              <a:rPr lang="es-MX" dirty="0" smtClean="0"/>
              <a:t> top 200 de</a:t>
            </a:r>
            <a:r>
              <a:rPr lang="es-MX" baseline="0" dirty="0" smtClean="0"/>
              <a:t> IHE</a:t>
            </a:r>
            <a:endParaRPr lang="es-MX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Altamente colaborativo en áreas como: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s-MX" dirty="0" smtClean="0"/>
              <a:t>Calidad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s-MX" dirty="0" smtClean="0"/>
              <a:t>Investigación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s-MX" dirty="0" smtClean="0"/>
              <a:t>Innovación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Especialización en áreas particulares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Alto nivel de empleabilidad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51F13-2009-457E-92DA-320EB610546B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211840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1200" dirty="0" smtClean="0"/>
              <a:t>Credit is a means of quantifying and </a:t>
            </a:r>
            <a:r>
              <a:rPr lang="en-US" sz="1200" dirty="0" err="1" smtClean="0"/>
              <a:t>recognising</a:t>
            </a:r>
            <a:r>
              <a:rPr lang="en-US" sz="1200" dirty="0" smtClean="0"/>
              <a:t> learning whenever and wherever it is achieved.</a:t>
            </a:r>
          </a:p>
          <a:p>
            <a:pPr>
              <a:lnSpc>
                <a:spcPct val="100000"/>
              </a:lnSpc>
            </a:pPr>
            <a:r>
              <a:rPr lang="en-US" sz="1200" dirty="0" smtClean="0"/>
              <a:t>It can be used as a tool to compare learning achieved in different contexts.</a:t>
            </a:r>
          </a:p>
          <a:p>
            <a:pPr>
              <a:lnSpc>
                <a:spcPct val="100000"/>
              </a:lnSpc>
            </a:pPr>
            <a:r>
              <a:rPr lang="en-US" sz="1200" dirty="0" smtClean="0"/>
              <a:t>A number of credits is normally assigned to each module, which indicates the amount of learning undertaken, and a specified credit level indicates the relative depth of learning involved.</a:t>
            </a:r>
          </a:p>
          <a:p>
            <a:pPr>
              <a:lnSpc>
                <a:spcPct val="100000"/>
              </a:lnSpc>
            </a:pPr>
            <a:r>
              <a:rPr lang="en-US" sz="1200" dirty="0" smtClean="0"/>
              <a:t>Together, these are known as the </a:t>
            </a:r>
            <a:r>
              <a:rPr lang="en-US" sz="1200" b="1" dirty="0" smtClean="0"/>
              <a:t>credit value</a:t>
            </a:r>
            <a:r>
              <a:rPr lang="en-US" sz="1200" dirty="0" smtClean="0"/>
              <a:t>.</a:t>
            </a:r>
          </a:p>
          <a:p>
            <a:r>
              <a:rPr lang="en-US" sz="1200" dirty="0" smtClean="0"/>
              <a:t>Credit can be used to support your entry to a higher education </a:t>
            </a:r>
            <a:r>
              <a:rPr lang="en-US" sz="1200" dirty="0" err="1" smtClean="0"/>
              <a:t>programme</a:t>
            </a:r>
            <a:r>
              <a:rPr lang="en-US" sz="1200" dirty="0" smtClean="0"/>
              <a:t> of study. As you accumulate credits, it can help make it easier for you to take a break from your study, as your progress through your chosen </a:t>
            </a:r>
            <a:r>
              <a:rPr lang="en-US" sz="1200" dirty="0" err="1" smtClean="0"/>
              <a:t>programme</a:t>
            </a:r>
            <a:r>
              <a:rPr lang="en-US" sz="120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Most higher education </a:t>
            </a:r>
            <a:r>
              <a:rPr lang="en-US" sz="1200" dirty="0" err="1" smtClean="0"/>
              <a:t>programmes</a:t>
            </a:r>
            <a:r>
              <a:rPr lang="en-US" sz="1200" dirty="0" smtClean="0"/>
              <a:t> of study - for example, a BA (</a:t>
            </a:r>
            <a:r>
              <a:rPr lang="en-US" sz="1200" dirty="0" err="1" smtClean="0"/>
              <a:t>Hons</a:t>
            </a:r>
            <a:r>
              <a:rPr lang="en-US" sz="1200" dirty="0" smtClean="0"/>
              <a:t>) in English – are composed of a number of individual </a:t>
            </a:r>
            <a:r>
              <a:rPr lang="en-US" sz="1200" b="1" dirty="0" smtClean="0"/>
              <a:t>modules </a:t>
            </a:r>
            <a:r>
              <a:rPr lang="en-US" sz="1200" dirty="0" smtClean="0"/>
              <a:t>(or </a:t>
            </a:r>
            <a:r>
              <a:rPr lang="en-US" sz="1200" b="1" dirty="0" smtClean="0"/>
              <a:t>units</a:t>
            </a:r>
            <a:r>
              <a:rPr lang="en-US" sz="1200" dirty="0" smtClean="0"/>
              <a:t>). Some </a:t>
            </a:r>
            <a:r>
              <a:rPr lang="en-US" sz="1200" dirty="0" err="1" smtClean="0"/>
              <a:t>programmes</a:t>
            </a:r>
            <a:r>
              <a:rPr lang="en-US" sz="1200" dirty="0" smtClean="0"/>
              <a:t> of study (normally those which consist of more than one year of study) span a number of levels. Credit can be assigned to individual modules and/or to whole </a:t>
            </a:r>
            <a:r>
              <a:rPr lang="en-US" sz="1200" dirty="0" err="1" smtClean="0"/>
              <a:t>programmes</a:t>
            </a:r>
            <a:r>
              <a:rPr lang="en-US" sz="120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Credit is awarded once you have successfully completed a module in recognition of the amount and depth of learning which you have achieved. Credits are then accumulated towards the total credit required for a </a:t>
            </a:r>
            <a:r>
              <a:rPr lang="en-US" sz="1200" dirty="0" err="1" smtClean="0"/>
              <a:t>programme</a:t>
            </a:r>
            <a:r>
              <a:rPr lang="en-US" sz="1200" dirty="0" smtClean="0"/>
              <a:t> of study and a qualification (for example, BA (</a:t>
            </a:r>
            <a:r>
              <a:rPr lang="en-US" sz="1200" dirty="0" err="1" smtClean="0"/>
              <a:t>Hons</a:t>
            </a:r>
            <a:r>
              <a:rPr lang="en-US" sz="1200" dirty="0" smtClean="0"/>
              <a:t>), MSc and </a:t>
            </a:r>
            <a:r>
              <a:rPr lang="en-GB" sz="1200" dirty="0" smtClean="0"/>
              <a:t>so on).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Many higher education </a:t>
            </a:r>
            <a:r>
              <a:rPr lang="en-US" sz="1200" dirty="0" err="1" smtClean="0"/>
              <a:t>programmes</a:t>
            </a:r>
            <a:r>
              <a:rPr lang="en-US" sz="1200" dirty="0" smtClean="0"/>
              <a:t>, particularly those taken over a number of years, are designed with modules of different sizes and at different levels. The amount and level of the work involved in gaining a qualification is reflected in the </a:t>
            </a:r>
            <a:r>
              <a:rPr lang="en-US" sz="1200" dirty="0" err="1" smtClean="0"/>
              <a:t>programme's</a:t>
            </a:r>
            <a:r>
              <a:rPr lang="en-US" sz="1200" dirty="0" smtClean="0"/>
              <a:t> credit value.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51F13-2009-457E-92DA-320EB610546B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10482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51F13-2009-457E-92DA-320EB610546B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10997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Investigación: 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96 créditos, de los cuales 52 corresponden a créditos de docencia (clases en el aula y taller de tesis) y 44, a créditos complementarios (tutorías, diseño del plan de tesis y elaboración de la tesis de maestría)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51F13-2009-457E-92DA-320EB610546B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596449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hlinkClick r:id="rId3"/>
              </a:rPr>
              <a:t>https://www.ucas.com/ucas/undergraduate/ucas-undergraduate-getting-started</a:t>
            </a:r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51F13-2009-457E-92DA-320EB610546B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161919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FB87F-1683-4A81-A06E-B9BCDEBA95CC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2653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US" b="1" dirty="0" err="1" smtClean="0"/>
              <a:t>Chevening</a:t>
            </a:r>
            <a:endParaRPr lang="es-US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Embajada Británica tiene un programa de becas especialmente diseñado para jóvenes lideres que quieran hacer masters de 1 año en UK y se comprometan a volver a la Argentina tan pronto terminan. Se llaman Becas </a:t>
            </a:r>
            <a:r>
              <a:rPr lang="es-A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Chevening</a:t>
            </a:r>
            <a:r>
              <a:rPr lang="es-A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toda la </a:t>
            </a:r>
            <a:r>
              <a:rPr lang="es-A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</a:t>
            </a:r>
            <a:r>
              <a:rPr lang="es-A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en </a:t>
            </a:r>
            <a:r>
              <a:rPr lang="es-A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www.chevening.org</a:t>
            </a:r>
            <a:r>
              <a:rPr lang="es-A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. Dejas folletos con </a:t>
            </a:r>
            <a:r>
              <a:rPr lang="es-A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</a:t>
            </a:r>
            <a:r>
              <a:rPr lang="es-A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links y para consultas especificas sobre la postulación o sobre la beca </a:t>
            </a:r>
            <a:r>
              <a:rPr lang="es-A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Chevening</a:t>
            </a:r>
            <a:r>
              <a:rPr lang="es-A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embajada estará haciendo un Q&amp;A personalizado a través de </a:t>
            </a:r>
            <a:r>
              <a:rPr lang="es-A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facebook</a:t>
            </a:r>
            <a:r>
              <a:rPr lang="es-A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miércoles 17 de mayo a las 14 </a:t>
            </a:r>
            <a:r>
              <a:rPr lang="es-A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hrs</a:t>
            </a:r>
            <a:r>
              <a:rPr lang="es-A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 </a:t>
            </a:r>
            <a:r>
              <a:rPr lang="es-A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www.facebook.com/ukinargentina</a:t>
            </a:r>
            <a:r>
              <a:rPr lang="es-A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   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US" dirty="0" smtClean="0"/>
          </a:p>
          <a:p>
            <a:endParaRPr lang="es-US" dirty="0" smtClean="0"/>
          </a:p>
          <a:p>
            <a:r>
              <a:rPr lang="es-US" dirty="0" smtClean="0"/>
              <a:t>UUK: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will be opening the next call in 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September 2017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Priority areas are those related to 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science, technology, engineering and maths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(the full list of eligible subjects is on BEC.AR’s website)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Applicants need to be 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residing in Argentina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the time of application, and be 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Argentinian citizens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Must have completed an 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undergraduate degree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no less than 4 years in duration  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must have an 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English language test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(preferably IELTS) with an 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overall score of 6.5, with no less than 6.0 in each component.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FB87F-1683-4A81-A06E-B9BCDEBA95CC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737940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male 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8F15-3552-9647-B912-5912FD866901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62000" cy="6871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7621" y="0"/>
            <a:ext cx="3950208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603816" y="360278"/>
            <a:ext cx="3240609" cy="3872964"/>
          </a:xfrm>
        </p:spPr>
        <p:txBody>
          <a:bodyPr>
            <a:normAutofit/>
          </a:bodyPr>
          <a:lstStyle>
            <a:lvl1pPr algn="ctr">
              <a:defRPr sz="2500" spc="300"/>
            </a:lvl1pPr>
          </a:lstStyle>
          <a:p>
            <a:r>
              <a:rPr lang="en-GB" dirty="0" smtClean="0"/>
              <a:t>CLICK TO EDIT MASTER TITLE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5603816" y="2900636"/>
            <a:ext cx="3240087" cy="599016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0" spc="3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5603816" y="3605768"/>
            <a:ext cx="3240087" cy="1110851"/>
          </a:xfrm>
        </p:spPr>
        <p:txBody>
          <a:bodyPr>
            <a:noAutofit/>
          </a:bodyPr>
          <a:lstStyle>
            <a:lvl1pPr marL="0" indent="0" algn="ctr">
              <a:buNone/>
              <a:defRPr sz="1200" spc="100">
                <a:solidFill>
                  <a:srgbClr val="50185F"/>
                </a:solidFill>
              </a:defRPr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2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GB" dirty="0" smtClean="0"/>
              <a:t>study-</a:t>
            </a:r>
            <a:r>
              <a:rPr lang="en-GB" dirty="0" err="1" smtClean="0"/>
              <a:t>uk.britishcouncil.org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xmlns="" val="2807370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le Cover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8F15-3552-9647-B912-5912FD866901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62000" cy="6871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7621" y="0"/>
            <a:ext cx="3950208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603816" y="360278"/>
            <a:ext cx="3240609" cy="3872964"/>
          </a:xfrm>
        </p:spPr>
        <p:txBody>
          <a:bodyPr>
            <a:normAutofit/>
          </a:bodyPr>
          <a:lstStyle>
            <a:lvl1pPr algn="ctr">
              <a:defRPr sz="2500" spc="300"/>
            </a:lvl1pPr>
          </a:lstStyle>
          <a:p>
            <a:r>
              <a:rPr lang="en-GB" dirty="0" smtClean="0"/>
              <a:t>CLICK TO EDIT MASTER TITLE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5603816" y="2900636"/>
            <a:ext cx="3240087" cy="599016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0" spc="3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5603816" y="3605768"/>
            <a:ext cx="3240087" cy="1110851"/>
          </a:xfrm>
        </p:spPr>
        <p:txBody>
          <a:bodyPr>
            <a:noAutofit/>
          </a:bodyPr>
          <a:lstStyle>
            <a:lvl1pPr marL="0" indent="0" algn="ctr">
              <a:buNone/>
              <a:defRPr sz="1200" spc="100">
                <a:solidFill>
                  <a:srgbClr val="50185F"/>
                </a:solidFill>
              </a:defRPr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2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GB" dirty="0" smtClean="0"/>
              <a:t>study-</a:t>
            </a:r>
            <a:r>
              <a:rPr lang="en-GB" dirty="0" err="1" smtClean="0"/>
              <a:t>uk.britishcouncil.org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xmlns="" val="512447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8229600" cy="1143000"/>
          </a:xfrm>
        </p:spPr>
        <p:txBody>
          <a:bodyPr lIns="0" tIns="0" rIns="0" bIns="0" anchor="t" anchorCtr="0">
            <a:normAutofit/>
          </a:bodyPr>
          <a:lstStyle>
            <a:lvl1pPr algn="l">
              <a:defRPr sz="2400" b="1">
                <a:solidFill>
                  <a:srgbClr val="50185F"/>
                </a:solidFill>
                <a:latin typeface="Arial Unicode MS"/>
                <a:cs typeface="Arial Unicode MS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8319600" y="237756"/>
            <a:ext cx="457200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B468C7BD-BB28-6446-BB75-67DDB1FE0648}" type="slidenum">
              <a:rPr lang="en-US" sz="1000" smtClean="0">
                <a:solidFill>
                  <a:srgbClr val="50185F"/>
                </a:solidFill>
                <a:latin typeface="Arial Unicode MS"/>
                <a:cs typeface="Arial Unicode MS"/>
              </a:rPr>
              <a:pPr algn="r"/>
              <a:t>‹Nº›</a:t>
            </a:fld>
            <a:endParaRPr lang="en-US" sz="1000" dirty="0">
              <a:solidFill>
                <a:srgbClr val="50185F"/>
              </a:solidFill>
              <a:latin typeface="Arial Unicode MS"/>
              <a:cs typeface="Arial Unicode MS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325753" y="1575001"/>
            <a:ext cx="8229600" cy="41951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buClr>
                <a:srgbClr val="50185F"/>
              </a:buClr>
              <a:defRPr sz="1800"/>
            </a:lvl1pPr>
            <a:lvl2pPr>
              <a:buClr>
                <a:srgbClr val="50185F"/>
              </a:buClr>
              <a:defRPr sz="1600"/>
            </a:lvl2pPr>
            <a:lvl3pPr>
              <a:buClr>
                <a:srgbClr val="50185F"/>
              </a:buClr>
              <a:defRPr sz="1400"/>
            </a:lvl3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937554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8229600" cy="1143000"/>
          </a:xfrm>
        </p:spPr>
        <p:txBody>
          <a:bodyPr lIns="0" tIns="0" rIns="0" bIns="0" anchor="t" anchorCtr="0">
            <a:normAutofit/>
          </a:bodyPr>
          <a:lstStyle>
            <a:lvl1pPr algn="l">
              <a:defRPr sz="2400" b="1">
                <a:solidFill>
                  <a:srgbClr val="50185F"/>
                </a:solidFill>
                <a:latin typeface="Arial Unicode MS"/>
                <a:cs typeface="Arial Unicode MS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8319600" y="237756"/>
            <a:ext cx="457200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B468C7BD-BB28-6446-BB75-67DDB1FE0648}" type="slidenum">
              <a:rPr lang="en-US" sz="1000" smtClean="0">
                <a:solidFill>
                  <a:srgbClr val="50185F"/>
                </a:solidFill>
                <a:latin typeface="Arial Unicode MS"/>
                <a:cs typeface="Arial Unicode MS"/>
              </a:rPr>
              <a:pPr algn="r"/>
              <a:t>‹Nº›</a:t>
            </a:fld>
            <a:endParaRPr lang="en-US" sz="1000" dirty="0">
              <a:solidFill>
                <a:srgbClr val="50185F"/>
              </a:solidFill>
              <a:latin typeface="Arial Unicode MS"/>
              <a:cs typeface="Arial Unicode MS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325753" y="1575000"/>
            <a:ext cx="8229600" cy="41887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>
              <a:buClr>
                <a:srgbClr val="50185F"/>
              </a:buClr>
              <a:buFont typeface="+mj-lt"/>
              <a:buNone/>
              <a:defRPr sz="1800"/>
            </a:lvl1pPr>
            <a:lvl2pPr marL="457200" indent="0" algn="l">
              <a:buClr>
                <a:srgbClr val="50185F"/>
              </a:buClr>
              <a:buFont typeface="+mj-lt"/>
              <a:buNone/>
              <a:defRPr/>
            </a:lvl2pPr>
            <a:lvl3pPr marL="914400" indent="0" algn="l">
              <a:buClr>
                <a:srgbClr val="50185F"/>
              </a:buClr>
              <a:buFont typeface="+mj-lt"/>
              <a:buNone/>
              <a:defRPr/>
            </a:lvl3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4065150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8229600" cy="1143000"/>
          </a:xfrm>
        </p:spPr>
        <p:txBody>
          <a:bodyPr lIns="0" tIns="0" rIns="0" bIns="0" anchor="t" anchorCtr="0">
            <a:normAutofit/>
          </a:bodyPr>
          <a:lstStyle>
            <a:lvl1pPr algn="l">
              <a:defRPr sz="2400" b="1">
                <a:solidFill>
                  <a:srgbClr val="50185F"/>
                </a:solidFill>
                <a:latin typeface="Arial Unicode MS"/>
                <a:cs typeface="Arial Unicode MS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8319600" y="237756"/>
            <a:ext cx="457200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B468C7BD-BB28-6446-BB75-67DDB1FE0648}" type="slidenum">
              <a:rPr lang="en-US" sz="1000" smtClean="0">
                <a:solidFill>
                  <a:srgbClr val="50185F"/>
                </a:solidFill>
                <a:latin typeface="Arial Unicode MS"/>
                <a:cs typeface="Arial Unicode MS"/>
              </a:rPr>
              <a:pPr algn="r"/>
              <a:t>‹Nº›</a:t>
            </a:fld>
            <a:endParaRPr lang="en-US" sz="1000" dirty="0">
              <a:solidFill>
                <a:srgbClr val="50185F"/>
              </a:solidFill>
              <a:latin typeface="Arial Unicode MS"/>
              <a:cs typeface="Arial Unicode MS"/>
            </a:endParaRPr>
          </a:p>
        </p:txBody>
      </p:sp>
      <p:graphicFrame>
        <p:nvGraphicFramePr>
          <p:cNvPr id="6" name="Content Placeholder 6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xmlns="" val="3568441737"/>
              </p:ext>
            </p:extLst>
          </p:nvPr>
        </p:nvGraphicFramePr>
        <p:xfrm>
          <a:off x="324000" y="1575000"/>
          <a:ext cx="8235800" cy="422442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428039"/>
                <a:gridCol w="5807761"/>
              </a:tblGrid>
              <a:tr h="494453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en-US" sz="1900" smtClean="0">
                          <a:solidFill>
                            <a:srgbClr val="FFDD12"/>
                          </a:solidFill>
                          <a:latin typeface="Arial"/>
                          <a:cs typeface="Arial"/>
                        </a:rPr>
                        <a:t>Header A</a:t>
                      </a:r>
                      <a:endParaRPr lang="en-US" sz="1900" dirty="0">
                        <a:solidFill>
                          <a:srgbClr val="FFDD12"/>
                        </a:solidFill>
                        <a:latin typeface="Arial"/>
                        <a:cs typeface="Arial"/>
                      </a:endParaRPr>
                    </a:p>
                  </a:txBody>
                  <a:tcPr marL="180000" marR="180000" marT="72000" marB="72000" anchor="ctr">
                    <a:lnL w="3175" cap="flat" cmpd="sng" algn="ctr">
                      <a:solidFill>
                        <a:srgbClr val="440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440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440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40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0C4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en-US" sz="1900" smtClean="0">
                          <a:solidFill>
                            <a:srgbClr val="FFDD12"/>
                          </a:solidFill>
                          <a:latin typeface="Arial"/>
                          <a:cs typeface="Arial"/>
                        </a:rPr>
                        <a:t>Header B</a:t>
                      </a:r>
                      <a:endParaRPr lang="en-US" sz="1900" dirty="0">
                        <a:solidFill>
                          <a:srgbClr val="FFDD12"/>
                        </a:solidFill>
                        <a:latin typeface="Arial"/>
                        <a:cs typeface="Arial"/>
                      </a:endParaRPr>
                    </a:p>
                  </a:txBody>
                  <a:tcPr marL="180000" marR="180000" marT="72000" marB="72000" anchor="ctr">
                    <a:lnL w="3175" cap="flat" cmpd="sng" algn="ctr">
                      <a:solidFill>
                        <a:srgbClr val="440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440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440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40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0C4E"/>
                    </a:solidFill>
                  </a:tcPr>
                </a:tc>
              </a:tr>
              <a:tr h="1240500">
                <a:tc>
                  <a:txBody>
                    <a:bodyPr/>
                    <a:lstStyle/>
                    <a:p>
                      <a:pPr>
                        <a:lnSpc>
                          <a:spcPts val="1250"/>
                        </a:lnSpc>
                        <a:spcAft>
                          <a:spcPts val="625"/>
                        </a:spcAft>
                      </a:pPr>
                      <a:r>
                        <a:rPr lang="en-US" sz="1300" b="1" i="0" dirty="0" smtClean="0">
                          <a:latin typeface="Arial"/>
                          <a:cs typeface="Arial"/>
                        </a:rPr>
                        <a:t>C head </a:t>
                      </a:r>
                      <a:r>
                        <a:rPr lang="en-US" sz="1300" b="1" i="0" dirty="0" err="1" smtClean="0">
                          <a:latin typeface="Arial"/>
                          <a:cs typeface="Arial"/>
                        </a:rPr>
                        <a:t>dunt</a:t>
                      </a:r>
                      <a:r>
                        <a:rPr lang="en-US" sz="1300" b="1" i="0" dirty="0" smtClean="0">
                          <a:latin typeface="Arial"/>
                          <a:cs typeface="Arial"/>
                        </a:rPr>
                        <a:t>, ne </a:t>
                      </a:r>
                      <a:r>
                        <a:rPr lang="en-US" sz="1300" b="1" i="0" dirty="0" err="1" smtClean="0">
                          <a:latin typeface="Arial"/>
                          <a:cs typeface="Arial"/>
                        </a:rPr>
                        <a:t>doluptatia</a:t>
                      </a:r>
                      <a:endParaRPr lang="en-US" sz="1300" b="1" i="0" dirty="0">
                        <a:latin typeface="Arial"/>
                        <a:cs typeface="Arial"/>
                      </a:endParaRPr>
                    </a:p>
                  </a:txBody>
                  <a:tcPr marL="180000" marR="180000" marT="144000" marB="144000">
                    <a:lnL w="3175" cap="flat" cmpd="sng" algn="ctr">
                      <a:solidFill>
                        <a:srgbClr val="440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440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440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40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50"/>
                        </a:lnSpc>
                        <a:spcAft>
                          <a:spcPts val="625"/>
                        </a:spcAft>
                      </a:pP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Conem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sitiur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?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Ximet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et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poratem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nonsequo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quidestrum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si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ilit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que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quos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issit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ea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et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fuga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. </a:t>
                      </a:r>
                    </a:p>
                    <a:p>
                      <a:pPr>
                        <a:lnSpc>
                          <a:spcPts val="1250"/>
                        </a:lnSpc>
                        <a:spcAft>
                          <a:spcPts val="625"/>
                        </a:spcAft>
                      </a:pP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Ut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omnist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,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occullo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rporesciam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sim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con et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periati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quos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aliquo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quis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andant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que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liqui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repuda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doloris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quo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cus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,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ullaboribust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arum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eum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alitia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cuptatem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fuga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. Nam,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te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paris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debis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nus et is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suntibus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is as con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eatur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mil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enienim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poratem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quation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conecus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doloreped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quo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es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ea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ditat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.</a:t>
                      </a:r>
                      <a:endParaRPr lang="en-US" sz="1300" dirty="0">
                        <a:latin typeface="Arial"/>
                        <a:cs typeface="Arial"/>
                      </a:endParaRPr>
                    </a:p>
                  </a:txBody>
                  <a:tcPr marL="180000" marR="180000" marT="144000" marB="144000">
                    <a:lnL w="3175" cap="flat" cmpd="sng" algn="ctr">
                      <a:solidFill>
                        <a:srgbClr val="440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440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440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40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4667">
                <a:tc>
                  <a:txBody>
                    <a:bodyPr/>
                    <a:lstStyle/>
                    <a:p>
                      <a:pPr>
                        <a:lnSpc>
                          <a:spcPts val="1250"/>
                        </a:lnSpc>
                        <a:spcAft>
                          <a:spcPts val="625"/>
                        </a:spcAft>
                      </a:pPr>
                      <a:r>
                        <a:rPr lang="en-US" sz="1300" b="1" i="0" dirty="0" smtClean="0">
                          <a:latin typeface="Arial"/>
                          <a:cs typeface="Arial"/>
                        </a:rPr>
                        <a:t>C head </a:t>
                      </a:r>
                      <a:r>
                        <a:rPr lang="en-US" sz="1300" b="1" i="0" dirty="0" err="1" smtClean="0">
                          <a:latin typeface="Arial"/>
                          <a:cs typeface="Arial"/>
                        </a:rPr>
                        <a:t>suntest</a:t>
                      </a:r>
                      <a:r>
                        <a:rPr lang="en-US" sz="1300" b="1" i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b="1" i="0" dirty="0" err="1" smtClean="0">
                          <a:latin typeface="Arial"/>
                          <a:cs typeface="Arial"/>
                        </a:rPr>
                        <a:t>denti</a:t>
                      </a:r>
                      <a:r>
                        <a:rPr lang="en-US" sz="1300" b="1" i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b="1" i="0" dirty="0" err="1" smtClean="0">
                          <a:latin typeface="Arial"/>
                          <a:cs typeface="Arial"/>
                        </a:rPr>
                        <a:t>doluptat</a:t>
                      </a:r>
                      <a:endParaRPr lang="en-US" sz="1300" b="1" i="0" dirty="0">
                        <a:latin typeface="Arial"/>
                        <a:cs typeface="Arial"/>
                      </a:endParaRPr>
                    </a:p>
                  </a:txBody>
                  <a:tcPr marL="180000" marR="180000" marT="144000" marB="144000">
                    <a:lnL w="3175" cap="flat" cmpd="sng" algn="ctr">
                      <a:solidFill>
                        <a:srgbClr val="440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440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440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40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50"/>
                        </a:lnSpc>
                        <a:spcAft>
                          <a:spcPts val="625"/>
                        </a:spcAft>
                      </a:pPr>
                      <a:r>
                        <a:rPr lang="en-US" sz="1300" dirty="0" smtClean="0">
                          <a:latin typeface="Arial"/>
                          <a:cs typeface="Arial"/>
                        </a:rPr>
                        <a:t>Il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ipiende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ntium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,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que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rem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atur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apis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porrovidunt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,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comnist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iuscienis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molori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bernat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utem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sunti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dolla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veliqui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dicium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dolest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adia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ipictiam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sum net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molores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aliquat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inctempore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,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unt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.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Bearumq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uisimi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,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essit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molorestorro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intur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?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Quis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nectatem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ut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volecer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spisseq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uuntia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am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essectist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quunt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posandi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dolorei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usdaestrum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fuga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. </a:t>
                      </a:r>
                      <a:endParaRPr lang="en-US" sz="1300" dirty="0">
                        <a:latin typeface="Arial"/>
                        <a:cs typeface="Arial"/>
                      </a:endParaRPr>
                    </a:p>
                  </a:txBody>
                  <a:tcPr marL="180000" marR="180000" marT="144000" marB="144000">
                    <a:lnL w="3175" cap="flat" cmpd="sng" algn="ctr">
                      <a:solidFill>
                        <a:srgbClr val="440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440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440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40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0500">
                <a:tc>
                  <a:txBody>
                    <a:bodyPr/>
                    <a:lstStyle/>
                    <a:p>
                      <a:pPr>
                        <a:lnSpc>
                          <a:spcPts val="1250"/>
                        </a:lnSpc>
                        <a:spcAft>
                          <a:spcPts val="625"/>
                        </a:spcAft>
                      </a:pPr>
                      <a:r>
                        <a:rPr lang="en-US" sz="1300" b="1" i="0" dirty="0" smtClean="0">
                          <a:latin typeface="Arial"/>
                          <a:cs typeface="Arial"/>
                        </a:rPr>
                        <a:t>C head </a:t>
                      </a:r>
                      <a:r>
                        <a:rPr lang="en-US" sz="1300" b="1" i="0" dirty="0" err="1" smtClean="0">
                          <a:latin typeface="Arial"/>
                          <a:cs typeface="Arial"/>
                        </a:rPr>
                        <a:t>evendios</a:t>
                      </a:r>
                      <a:r>
                        <a:rPr lang="en-US" sz="1300" b="1" i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b="1" i="0" dirty="0" err="1" smtClean="0">
                          <a:latin typeface="Arial"/>
                          <a:cs typeface="Arial"/>
                        </a:rPr>
                        <a:t>illaboreped</a:t>
                      </a:r>
                      <a:endParaRPr lang="en-US" sz="1300" b="1" i="0" dirty="0">
                        <a:latin typeface="Arial"/>
                        <a:cs typeface="Arial"/>
                      </a:endParaRPr>
                    </a:p>
                  </a:txBody>
                  <a:tcPr marL="180000" marR="180000" marT="144000" marB="144000">
                    <a:lnL w="3175" cap="flat" cmpd="sng" algn="ctr">
                      <a:solidFill>
                        <a:srgbClr val="440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440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440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40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50"/>
                        </a:lnSpc>
                        <a:spcAft>
                          <a:spcPts val="625"/>
                        </a:spcAft>
                      </a:pP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Nonsequo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odiam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expere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netur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sam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quiaturist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everrum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debit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imuscienis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non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cor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autem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es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illaut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rem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fuga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. Vent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rersperum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vidunt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fuga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.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Reicimus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.</a:t>
                      </a:r>
                    </a:p>
                    <a:p>
                      <a:pPr>
                        <a:lnSpc>
                          <a:spcPts val="1250"/>
                        </a:lnSpc>
                        <a:spcAft>
                          <a:spcPts val="625"/>
                        </a:spcAft>
                      </a:pP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Geniet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quiam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volesti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orepro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doluptatiur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? Et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dem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harcil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ipsant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ium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quam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rerum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quid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mo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etusti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con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providi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gendit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venem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. Nam,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sitiur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?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Quia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quis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invendici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restis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rehendebit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, quam </a:t>
                      </a:r>
                      <a:r>
                        <a:rPr lang="en-US" sz="1300" dirty="0" err="1" smtClean="0">
                          <a:latin typeface="Arial"/>
                          <a:cs typeface="Arial"/>
                        </a:rPr>
                        <a:t>errore</a:t>
                      </a:r>
                      <a:r>
                        <a:rPr lang="en-US" sz="1300" dirty="0" smtClean="0">
                          <a:latin typeface="Arial"/>
                          <a:cs typeface="Arial"/>
                        </a:rPr>
                        <a:t> ma</a:t>
                      </a:r>
                      <a:endParaRPr lang="en-US" sz="1300" dirty="0">
                        <a:latin typeface="Arial"/>
                        <a:cs typeface="Arial"/>
                      </a:endParaRPr>
                    </a:p>
                  </a:txBody>
                  <a:tcPr marL="180000" marR="180000" marT="144000" marB="144000">
                    <a:lnL w="3175" cap="flat" cmpd="sng" algn="ctr">
                      <a:solidFill>
                        <a:srgbClr val="440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440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440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40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913068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8229600" cy="1143000"/>
          </a:xfrm>
        </p:spPr>
        <p:txBody>
          <a:bodyPr lIns="0" tIns="0" rIns="0" bIns="0" anchor="t" anchorCtr="0">
            <a:normAutofit/>
          </a:bodyPr>
          <a:lstStyle>
            <a:lvl1pPr algn="l">
              <a:defRPr sz="2400" b="1">
                <a:solidFill>
                  <a:srgbClr val="50185F"/>
                </a:solidFill>
                <a:latin typeface="Arial Unicode MS"/>
                <a:cs typeface="Arial Unicode MS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8319600" y="237756"/>
            <a:ext cx="457200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B468C7BD-BB28-6446-BB75-67DDB1FE0648}" type="slidenum">
              <a:rPr lang="en-US" sz="1000" smtClean="0">
                <a:solidFill>
                  <a:srgbClr val="50185F"/>
                </a:solidFill>
                <a:latin typeface="Arial Unicode MS"/>
                <a:cs typeface="Arial Unicode MS"/>
              </a:rPr>
              <a:pPr algn="r"/>
              <a:t>‹Nº›</a:t>
            </a:fld>
            <a:endParaRPr lang="en-US" sz="1000" dirty="0">
              <a:solidFill>
                <a:srgbClr val="50185F"/>
              </a:solidFill>
              <a:latin typeface="Arial Unicode MS"/>
              <a:cs typeface="Arial Unicode MS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325754" y="1575000"/>
            <a:ext cx="4119247" cy="41887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>
              <a:buClr>
                <a:srgbClr val="50185F"/>
              </a:buClr>
              <a:buFont typeface="+mj-lt"/>
              <a:buNone/>
              <a:defRPr sz="1800"/>
            </a:lvl1pPr>
            <a:lvl2pPr marL="457200" indent="0" algn="l">
              <a:buClr>
                <a:srgbClr val="50185F"/>
              </a:buClr>
              <a:buFont typeface="+mj-lt"/>
              <a:buNone/>
              <a:defRPr/>
            </a:lvl2pPr>
            <a:lvl3pPr marL="914400" indent="0" algn="l">
              <a:buClr>
                <a:srgbClr val="50185F"/>
              </a:buClr>
              <a:buFont typeface="+mj-lt"/>
              <a:buNone/>
              <a:defRPr/>
            </a:lvl3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0" hasCustomPrompt="1"/>
          </p:nvPr>
        </p:nvSpPr>
        <p:spPr>
          <a:xfrm>
            <a:off x="4726454" y="1575000"/>
            <a:ext cx="3827147" cy="41887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 marL="0" indent="0" algn="l">
              <a:buClr>
                <a:srgbClr val="50185F"/>
              </a:buClr>
              <a:buFont typeface="+mj-lt"/>
              <a:buNone/>
              <a:defRPr sz="1300"/>
            </a:lvl1pPr>
            <a:lvl2pPr marL="457200" indent="0" algn="l">
              <a:buClr>
                <a:srgbClr val="50185F"/>
              </a:buClr>
              <a:buFont typeface="+mj-lt"/>
              <a:buNone/>
              <a:defRPr/>
            </a:lvl2pPr>
            <a:lvl3pPr marL="914400" indent="0" algn="l">
              <a:buClr>
                <a:srgbClr val="50185F"/>
              </a:buClr>
              <a:buFont typeface="+mj-lt"/>
              <a:buNone/>
              <a:defRPr/>
            </a:lvl3pPr>
          </a:lstStyle>
          <a:p>
            <a:r>
              <a:rPr lang="en-GB" dirty="0" smtClean="0"/>
              <a:t>Drag picture to placeholder or click </a:t>
            </a:r>
            <a:br>
              <a:rPr lang="en-GB" dirty="0" smtClean="0"/>
            </a:br>
            <a:r>
              <a:rPr lang="en-GB" dirty="0" smtClean="0"/>
              <a:t>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04955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8229600" cy="1143000"/>
          </a:xfrm>
        </p:spPr>
        <p:txBody>
          <a:bodyPr lIns="0" tIns="0" rIns="0" bIns="0" anchor="t" anchorCtr="0">
            <a:normAutofit/>
          </a:bodyPr>
          <a:lstStyle>
            <a:lvl1pPr algn="l">
              <a:defRPr sz="2400" b="1">
                <a:solidFill>
                  <a:srgbClr val="50185F"/>
                </a:solidFill>
                <a:latin typeface="Arial Unicode MS"/>
                <a:cs typeface="Arial Unicode MS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8319600" y="237756"/>
            <a:ext cx="457200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B468C7BD-BB28-6446-BB75-67DDB1FE0648}" type="slidenum">
              <a:rPr lang="en-US" sz="1000" smtClean="0">
                <a:solidFill>
                  <a:srgbClr val="50185F"/>
                </a:solidFill>
                <a:latin typeface="Arial Unicode MS"/>
                <a:cs typeface="Arial Unicode MS"/>
              </a:rPr>
              <a:pPr algn="r"/>
              <a:t>‹Nº›</a:t>
            </a:fld>
            <a:endParaRPr lang="en-US" sz="1000" dirty="0">
              <a:solidFill>
                <a:srgbClr val="50185F"/>
              </a:solidFill>
              <a:latin typeface="Arial Unicode MS"/>
              <a:cs typeface="Arial Unicode MS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idx="1" hasCustomPrompt="1"/>
          </p:nvPr>
        </p:nvSpPr>
        <p:spPr>
          <a:xfrm>
            <a:off x="325753" y="1575000"/>
            <a:ext cx="8229600" cy="4188723"/>
          </a:xfrm>
          <a:prstGeom prst="rect">
            <a:avLst/>
          </a:prstGeom>
        </p:spPr>
        <p:txBody>
          <a:bodyPr vert="horz" lIns="0" tIns="0" rIns="0" bIns="0" numCol="2" spcCol="360000" rtlCol="0">
            <a:normAutofit/>
          </a:bodyPr>
          <a:lstStyle>
            <a:lvl1pPr marL="0" indent="0" algn="l">
              <a:buClr>
                <a:srgbClr val="50185F"/>
              </a:buClr>
              <a:buFont typeface="+mj-lt"/>
              <a:buNone/>
              <a:defRPr sz="1800"/>
            </a:lvl1pPr>
            <a:lvl2pPr marL="457200" indent="0" algn="l">
              <a:buClr>
                <a:srgbClr val="50185F"/>
              </a:buClr>
              <a:buFont typeface="+mj-lt"/>
              <a:buNone/>
              <a:defRPr/>
            </a:lvl2pPr>
            <a:lvl3pPr marL="914400" indent="0" algn="l">
              <a:buClr>
                <a:srgbClr val="50185F"/>
              </a:buClr>
              <a:buFont typeface="+mj-lt"/>
              <a:buNone/>
              <a:defRPr/>
            </a:lvl3pPr>
          </a:lstStyle>
          <a:p>
            <a:pPr lvl="0"/>
            <a:r>
              <a:rPr lang="en-GB" dirty="0" smtClean="0"/>
              <a:t>Click to edit Master text styles 2 column</a:t>
            </a:r>
          </a:p>
          <a:p>
            <a:pPr lvl="0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xmlns="" val="1176633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/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8229600" cy="1143000"/>
          </a:xfrm>
        </p:spPr>
        <p:txBody>
          <a:bodyPr lIns="0" tIns="0" rIns="0" bIns="0" anchor="t" anchorCtr="0">
            <a:normAutofit/>
          </a:bodyPr>
          <a:lstStyle>
            <a:lvl1pPr algn="l">
              <a:defRPr sz="2400" b="1">
                <a:solidFill>
                  <a:srgbClr val="50185F"/>
                </a:solidFill>
                <a:latin typeface="Arial Unicode MS"/>
                <a:cs typeface="Arial Unicode MS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8319600" y="237756"/>
            <a:ext cx="457200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B468C7BD-BB28-6446-BB75-67DDB1FE0648}" type="slidenum">
              <a:rPr lang="en-US" sz="1000" smtClean="0">
                <a:solidFill>
                  <a:srgbClr val="50185F"/>
                </a:solidFill>
                <a:latin typeface="Arial Unicode MS"/>
                <a:cs typeface="Arial Unicode MS"/>
              </a:rPr>
              <a:pPr algn="r"/>
              <a:t>‹Nº›</a:t>
            </a:fld>
            <a:endParaRPr lang="en-US" sz="1000" dirty="0">
              <a:solidFill>
                <a:srgbClr val="50185F"/>
              </a:solidFill>
              <a:latin typeface="Arial Unicode MS"/>
              <a:cs typeface="Arial Unicode MS"/>
            </a:endParaRP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4000" y="1575000"/>
            <a:ext cx="8229600" cy="660200"/>
          </a:xfrm>
          <a:noFill/>
        </p:spPr>
        <p:txBody>
          <a:bodyPr lIns="180000" tIns="180000" rIns="180000" bIns="180000" numCol="2" spcCol="360000" anchor="ctr" anchorCtr="0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24002" y="2235201"/>
            <a:ext cx="8229599" cy="3513665"/>
          </a:xfrm>
          <a:solidFill>
            <a:srgbClr val="FAFAFA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300"/>
            </a:lvl1pPr>
          </a:lstStyle>
          <a:p>
            <a:r>
              <a:rPr lang="en-GB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68512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male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38F15-3552-9647-B912-5912FD866901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2" y="982"/>
            <a:ext cx="9151152" cy="686336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8229600" cy="6040288"/>
          </a:xfrm>
        </p:spPr>
        <p:txBody>
          <a:bodyPr lIns="0" tIns="0" rIns="0" bIns="0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 Unicode MS"/>
                <a:cs typeface="Arial Unicode MS"/>
              </a:defRPr>
            </a:lvl1pPr>
          </a:lstStyle>
          <a:p>
            <a:r>
              <a:rPr lang="en-GB" dirty="0" smtClean="0"/>
              <a:t>CLICK TO EDIT MASTER </a:t>
            </a:r>
            <a:br>
              <a:rPr lang="en-GB" dirty="0" smtClean="0"/>
            </a:br>
            <a:r>
              <a:rPr lang="en-GB" dirty="0" smtClean="0"/>
              <a:t>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41710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male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38F15-3552-9647-B912-5912FD866901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2" y="982"/>
            <a:ext cx="9151152" cy="686336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8229600" cy="6040288"/>
          </a:xfrm>
        </p:spPr>
        <p:txBody>
          <a:bodyPr lIns="0" tIns="0" rIns="0" bIns="0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 Unicode MS"/>
                <a:cs typeface="Arial Unicode MS"/>
              </a:defRPr>
            </a:lvl1pPr>
          </a:lstStyle>
          <a:p>
            <a:r>
              <a:rPr lang="en-GB" dirty="0" smtClean="0"/>
              <a:t>CLICK TO EDIT MASTER </a:t>
            </a:r>
            <a:br>
              <a:rPr lang="en-GB" dirty="0" smtClean="0"/>
            </a:br>
            <a:r>
              <a:rPr lang="en-GB" dirty="0" smtClean="0"/>
              <a:t>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513321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male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38F15-3552-9647-B912-5912FD866901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2" y="982"/>
            <a:ext cx="9151152" cy="686336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8229600" cy="6040288"/>
          </a:xfrm>
        </p:spPr>
        <p:txBody>
          <a:bodyPr lIns="0" tIns="0" rIns="0" bIns="0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 Unicode MS"/>
                <a:cs typeface="Arial Unicode MS"/>
              </a:defRPr>
            </a:lvl1pPr>
          </a:lstStyle>
          <a:p>
            <a:r>
              <a:rPr lang="en-GB" dirty="0" smtClean="0"/>
              <a:t>CLICK TO EDIT MASTER </a:t>
            </a:r>
            <a:br>
              <a:rPr lang="en-GB" dirty="0" smtClean="0"/>
            </a:br>
            <a:r>
              <a:rPr lang="en-GB" dirty="0" smtClean="0"/>
              <a:t>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20746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male Cov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8F15-3552-9647-B912-5912FD866901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62000" cy="6871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7621" y="0"/>
            <a:ext cx="3950208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603816" y="360278"/>
            <a:ext cx="3240609" cy="3872964"/>
          </a:xfrm>
        </p:spPr>
        <p:txBody>
          <a:bodyPr>
            <a:normAutofit/>
          </a:bodyPr>
          <a:lstStyle>
            <a:lvl1pPr algn="ctr">
              <a:defRPr sz="2500" spc="300"/>
            </a:lvl1pPr>
          </a:lstStyle>
          <a:p>
            <a:r>
              <a:rPr lang="en-GB" dirty="0" smtClean="0"/>
              <a:t>CLICK TO EDIT MASTER TITLE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5603816" y="2900636"/>
            <a:ext cx="3240087" cy="599016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0" spc="3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5603816" y="3605768"/>
            <a:ext cx="3240087" cy="1110851"/>
          </a:xfrm>
        </p:spPr>
        <p:txBody>
          <a:bodyPr>
            <a:noAutofit/>
          </a:bodyPr>
          <a:lstStyle>
            <a:lvl1pPr marL="0" indent="0" algn="ctr">
              <a:buNone/>
              <a:defRPr sz="1200" spc="100">
                <a:solidFill>
                  <a:srgbClr val="50185F"/>
                </a:solidFill>
              </a:defRPr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2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GB" dirty="0" smtClean="0"/>
              <a:t>study-</a:t>
            </a:r>
            <a:r>
              <a:rPr lang="en-GB" dirty="0" err="1" smtClean="0"/>
              <a:t>uk.britishcouncil.org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xmlns="" val="3347051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male 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38F15-3552-9647-B912-5912FD866901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2" y="982"/>
            <a:ext cx="9151152" cy="686336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8229600" cy="6040288"/>
          </a:xfrm>
        </p:spPr>
        <p:txBody>
          <a:bodyPr lIns="0" tIns="0" rIns="0" bIns="0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 Unicode MS"/>
                <a:cs typeface="Arial Unicode MS"/>
              </a:defRPr>
            </a:lvl1pPr>
          </a:lstStyle>
          <a:p>
            <a:r>
              <a:rPr lang="en-GB" dirty="0" smtClean="0"/>
              <a:t>CLICK TO EDIT MASTER </a:t>
            </a:r>
            <a:br>
              <a:rPr lang="en-GB" dirty="0" smtClean="0"/>
            </a:br>
            <a:r>
              <a:rPr lang="en-GB" dirty="0" smtClean="0"/>
              <a:t>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25546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male 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38F15-3552-9647-B912-5912FD866901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2" y="982"/>
            <a:ext cx="9151152" cy="686336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8229600" cy="6040288"/>
          </a:xfrm>
        </p:spPr>
        <p:txBody>
          <a:bodyPr lIns="0" tIns="0" rIns="0" bIns="0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 Unicode MS"/>
                <a:cs typeface="Arial Unicode MS"/>
              </a:defRPr>
            </a:lvl1pPr>
          </a:lstStyle>
          <a:p>
            <a:r>
              <a:rPr lang="en-GB" dirty="0" smtClean="0"/>
              <a:t>CLICK TO EDIT MASTER </a:t>
            </a:r>
            <a:br>
              <a:rPr lang="en-GB" dirty="0" smtClean="0"/>
            </a:br>
            <a:r>
              <a:rPr lang="en-GB" dirty="0" smtClean="0"/>
              <a:t>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164979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le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38F15-3552-9647-B912-5912FD866901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2" y="982"/>
            <a:ext cx="9151152" cy="686336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8229600" cy="6040288"/>
          </a:xfrm>
        </p:spPr>
        <p:txBody>
          <a:bodyPr lIns="0" tIns="0" rIns="0" bIns="0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 Unicode MS"/>
                <a:cs typeface="Arial Unicode MS"/>
              </a:defRPr>
            </a:lvl1pPr>
          </a:lstStyle>
          <a:p>
            <a:r>
              <a:rPr lang="en-GB" dirty="0" smtClean="0"/>
              <a:t>CLICK TO EDIT MASTER </a:t>
            </a:r>
            <a:br>
              <a:rPr lang="en-GB" dirty="0" smtClean="0"/>
            </a:br>
            <a:r>
              <a:rPr lang="en-GB" dirty="0" smtClean="0"/>
              <a:t>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345893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le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38F15-3552-9647-B912-5912FD866901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8440" cy="68613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8229600" cy="6040288"/>
          </a:xfrm>
        </p:spPr>
        <p:txBody>
          <a:bodyPr lIns="0" tIns="0" rIns="0" bIns="0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 Unicode MS"/>
                <a:cs typeface="Arial Unicode MS"/>
              </a:defRPr>
            </a:lvl1pPr>
          </a:lstStyle>
          <a:p>
            <a:r>
              <a:rPr lang="en-GB" dirty="0" smtClean="0"/>
              <a:t>CLICK TO EDIT MASTER </a:t>
            </a:r>
            <a:br>
              <a:rPr lang="en-GB" dirty="0" smtClean="0"/>
            </a:br>
            <a:r>
              <a:rPr lang="en-GB" dirty="0" smtClean="0"/>
              <a:t>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633043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le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38F15-3552-9647-B912-5912FD866901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8440" cy="68613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8229600" cy="6040288"/>
          </a:xfrm>
        </p:spPr>
        <p:txBody>
          <a:bodyPr lIns="0" tIns="0" rIns="0" bIns="0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 Unicode MS"/>
                <a:cs typeface="Arial Unicode MS"/>
              </a:defRPr>
            </a:lvl1pPr>
          </a:lstStyle>
          <a:p>
            <a:r>
              <a:rPr lang="en-GB" dirty="0" smtClean="0"/>
              <a:t>CLICK TO EDIT MASTER </a:t>
            </a:r>
            <a:br>
              <a:rPr lang="en-GB" dirty="0" smtClean="0"/>
            </a:br>
            <a:r>
              <a:rPr lang="en-GB" dirty="0" smtClean="0"/>
              <a:t>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31761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le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38F15-3552-9647-B912-5912FD866901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8440" cy="68613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8229600" cy="6040288"/>
          </a:xfrm>
        </p:spPr>
        <p:txBody>
          <a:bodyPr lIns="0" tIns="0" rIns="0" bIns="0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 Unicode MS"/>
                <a:cs typeface="Arial Unicode MS"/>
              </a:defRPr>
            </a:lvl1pPr>
          </a:lstStyle>
          <a:p>
            <a:r>
              <a:rPr lang="en-GB" dirty="0" smtClean="0"/>
              <a:t>CLICK TO EDIT MASTER </a:t>
            </a:r>
            <a:br>
              <a:rPr lang="en-GB" dirty="0" smtClean="0"/>
            </a:br>
            <a:r>
              <a:rPr lang="en-GB" dirty="0" smtClean="0"/>
              <a:t>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08924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le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38F15-3552-9647-B912-5912FD866901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8440" cy="68613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8229600" cy="6040288"/>
          </a:xfrm>
        </p:spPr>
        <p:txBody>
          <a:bodyPr lIns="0" tIns="0" rIns="0" bIns="0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 Unicode MS"/>
                <a:cs typeface="Arial Unicode MS"/>
              </a:defRPr>
            </a:lvl1pPr>
          </a:lstStyle>
          <a:p>
            <a:r>
              <a:rPr lang="en-GB" dirty="0" smtClean="0"/>
              <a:t>CLICK TO EDIT MASTER </a:t>
            </a:r>
            <a:br>
              <a:rPr lang="en-GB" dirty="0" smtClean="0"/>
            </a:br>
            <a:r>
              <a:rPr lang="en-GB" dirty="0" smtClean="0"/>
              <a:t>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73984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38F15-3552-9647-B912-5912FD86690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364328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38F15-3552-9647-B912-5912FD866901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6921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38F15-3552-9647-B912-5912FD866901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8229600" cy="567067"/>
          </a:xfrm>
        </p:spPr>
        <p:txBody>
          <a:bodyPr lIns="0" tIns="0" rIns="0" bIns="0" anchor="t" anchorCtr="0">
            <a:normAutofit/>
          </a:bodyPr>
          <a:lstStyle>
            <a:lvl1pPr algn="l">
              <a:defRPr sz="1800" b="1">
                <a:solidFill>
                  <a:srgbClr val="FFDD12"/>
                </a:solidFill>
                <a:latin typeface="Arial Unicode MS"/>
                <a:cs typeface="Arial Unicode MS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 hasCustomPrompt="1"/>
          </p:nvPr>
        </p:nvSpPr>
        <p:spPr>
          <a:xfrm>
            <a:off x="325753" y="999067"/>
            <a:ext cx="8229600" cy="4764656"/>
          </a:xfrm>
          <a:prstGeom prst="rect">
            <a:avLst/>
          </a:prstGeom>
        </p:spPr>
        <p:txBody>
          <a:bodyPr vert="horz" lIns="0" tIns="0" rIns="0" bIns="0" numCol="2" spcCol="360000" rtlCol="0">
            <a:normAutofit/>
          </a:bodyPr>
          <a:lstStyle>
            <a:lvl1pPr marL="0" indent="0" algn="l">
              <a:buClr>
                <a:srgbClr val="50185F"/>
              </a:buClr>
              <a:buFont typeface="+mj-lt"/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Clr>
                <a:srgbClr val="50185F"/>
              </a:buClr>
              <a:buFont typeface="+mj-lt"/>
              <a:buNone/>
              <a:defRPr/>
            </a:lvl2pPr>
            <a:lvl3pPr marL="914400" indent="0" algn="l">
              <a:buClr>
                <a:srgbClr val="50185F"/>
              </a:buClr>
              <a:buFont typeface="+mj-lt"/>
              <a:buNone/>
              <a:defRPr/>
            </a:lvl3pPr>
          </a:lstStyle>
          <a:p>
            <a:pPr lvl="0"/>
            <a:r>
              <a:rPr lang="en-GB" dirty="0" smtClean="0"/>
              <a:t>Click to edit Master text styles 2 column</a:t>
            </a:r>
          </a:p>
          <a:p>
            <a:pPr lvl="0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xmlns="" val="4006720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male Cov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8F15-3552-9647-B912-5912FD866901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62000" cy="6871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7621" y="0"/>
            <a:ext cx="3950208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603816" y="360278"/>
            <a:ext cx="3240609" cy="3872964"/>
          </a:xfrm>
        </p:spPr>
        <p:txBody>
          <a:bodyPr>
            <a:normAutofit/>
          </a:bodyPr>
          <a:lstStyle>
            <a:lvl1pPr algn="ctr">
              <a:defRPr sz="2500" spc="300"/>
            </a:lvl1pPr>
          </a:lstStyle>
          <a:p>
            <a:r>
              <a:rPr lang="en-GB" dirty="0" smtClean="0"/>
              <a:t>CLICK TO EDIT MASTER TITLE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5603816" y="2900636"/>
            <a:ext cx="3240087" cy="599016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0" spc="3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5603816" y="3605768"/>
            <a:ext cx="3240087" cy="1110851"/>
          </a:xfrm>
        </p:spPr>
        <p:txBody>
          <a:bodyPr>
            <a:noAutofit/>
          </a:bodyPr>
          <a:lstStyle>
            <a:lvl1pPr marL="0" indent="0" algn="ctr">
              <a:buNone/>
              <a:defRPr sz="1200" spc="100">
                <a:solidFill>
                  <a:srgbClr val="50185F"/>
                </a:solidFill>
              </a:defRPr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2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GB" dirty="0" smtClean="0"/>
              <a:t>study-</a:t>
            </a:r>
            <a:r>
              <a:rPr lang="en-GB" dirty="0" err="1" smtClean="0"/>
              <a:t>uk.britishcouncil.org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xmlns="" val="13058127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5750" indent="-285750">
              <a:buFont typeface="Arial"/>
              <a:buChar char="•"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360000" y="6324594"/>
            <a:ext cx="8424000" cy="396000"/>
          </a:xfrm>
          <a:prstGeom prst="rect">
            <a:avLst/>
          </a:prstGeom>
        </p:spPr>
        <p:txBody>
          <a:bodyPr/>
          <a:lstStyle/>
          <a:p>
            <a:r>
              <a:rPr lang="en-GB" dirty="0" err="1" smtClean="0"/>
              <a:t>www.britishcouncil.org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049D63-565D-48E4-9173-0B172111DC54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988552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male Cov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8F15-3552-9647-B912-5912FD866901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62000" cy="6871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7621" y="0"/>
            <a:ext cx="3950208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603816" y="360278"/>
            <a:ext cx="3240609" cy="3872964"/>
          </a:xfrm>
        </p:spPr>
        <p:txBody>
          <a:bodyPr>
            <a:normAutofit/>
          </a:bodyPr>
          <a:lstStyle>
            <a:lvl1pPr algn="ctr">
              <a:defRPr sz="2500" spc="300"/>
            </a:lvl1pPr>
          </a:lstStyle>
          <a:p>
            <a:r>
              <a:rPr lang="en-GB" dirty="0" smtClean="0"/>
              <a:t>CLICK TO EDIT MASTER TITLE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5603816" y="2900636"/>
            <a:ext cx="3240087" cy="599016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0" spc="3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5603816" y="3605768"/>
            <a:ext cx="3240087" cy="1110851"/>
          </a:xfrm>
        </p:spPr>
        <p:txBody>
          <a:bodyPr>
            <a:noAutofit/>
          </a:bodyPr>
          <a:lstStyle>
            <a:lvl1pPr marL="0" indent="0" algn="ctr">
              <a:buNone/>
              <a:defRPr sz="1200" spc="100">
                <a:solidFill>
                  <a:srgbClr val="50185F"/>
                </a:solidFill>
              </a:defRPr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2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GB" dirty="0" smtClean="0"/>
              <a:t>study-</a:t>
            </a:r>
            <a:r>
              <a:rPr lang="en-GB" dirty="0" err="1" smtClean="0"/>
              <a:t>uk.britishcouncil.org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xmlns="" val="1850380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male Cov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8F15-3552-9647-B912-5912FD866901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62000" cy="6871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7621" y="0"/>
            <a:ext cx="3950208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603816" y="360278"/>
            <a:ext cx="3240609" cy="3872964"/>
          </a:xfrm>
        </p:spPr>
        <p:txBody>
          <a:bodyPr>
            <a:normAutofit/>
          </a:bodyPr>
          <a:lstStyle>
            <a:lvl1pPr algn="ctr">
              <a:defRPr sz="2500" spc="300"/>
            </a:lvl1pPr>
          </a:lstStyle>
          <a:p>
            <a:r>
              <a:rPr lang="en-GB" dirty="0" smtClean="0"/>
              <a:t>CLICK TO EDIT MASTER TITLE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5603816" y="2900636"/>
            <a:ext cx="3240087" cy="599016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0" spc="3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5603816" y="3605768"/>
            <a:ext cx="3240087" cy="1110851"/>
          </a:xfrm>
        </p:spPr>
        <p:txBody>
          <a:bodyPr>
            <a:noAutofit/>
          </a:bodyPr>
          <a:lstStyle>
            <a:lvl1pPr marL="0" indent="0" algn="ctr">
              <a:buNone/>
              <a:defRPr sz="1200" spc="100">
                <a:solidFill>
                  <a:srgbClr val="50185F"/>
                </a:solidFill>
              </a:defRPr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2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GB" dirty="0" smtClean="0"/>
              <a:t>study-</a:t>
            </a:r>
            <a:r>
              <a:rPr lang="en-GB" dirty="0" err="1" smtClean="0"/>
              <a:t>uk.britishcouncil.org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xmlns="" val="644719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le 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8F15-3552-9647-B912-5912FD866901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62000" cy="6871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7621" y="0"/>
            <a:ext cx="3950208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603816" y="360278"/>
            <a:ext cx="3240609" cy="3872964"/>
          </a:xfrm>
        </p:spPr>
        <p:txBody>
          <a:bodyPr>
            <a:normAutofit/>
          </a:bodyPr>
          <a:lstStyle>
            <a:lvl1pPr algn="ctr">
              <a:defRPr sz="2500" spc="300"/>
            </a:lvl1pPr>
          </a:lstStyle>
          <a:p>
            <a:r>
              <a:rPr lang="en-GB" dirty="0" smtClean="0"/>
              <a:t>CLICK TO EDIT MASTER TITLE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5603816" y="2900636"/>
            <a:ext cx="3240087" cy="599016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0" spc="3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5603816" y="3605768"/>
            <a:ext cx="3240087" cy="1110851"/>
          </a:xfrm>
        </p:spPr>
        <p:txBody>
          <a:bodyPr>
            <a:noAutofit/>
          </a:bodyPr>
          <a:lstStyle>
            <a:lvl1pPr marL="0" indent="0" algn="ctr">
              <a:buNone/>
              <a:defRPr sz="1200" spc="100">
                <a:solidFill>
                  <a:srgbClr val="50185F"/>
                </a:solidFill>
              </a:defRPr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2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GB" dirty="0" smtClean="0"/>
              <a:t>study-</a:t>
            </a:r>
            <a:r>
              <a:rPr lang="en-GB" dirty="0" err="1" smtClean="0"/>
              <a:t>uk.britishcouncil.org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xmlns="" val="148142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le Cov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8F15-3552-9647-B912-5912FD866901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62000" cy="6871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7621" y="0"/>
            <a:ext cx="3950208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603816" y="360278"/>
            <a:ext cx="3240609" cy="3872964"/>
          </a:xfrm>
        </p:spPr>
        <p:txBody>
          <a:bodyPr>
            <a:normAutofit/>
          </a:bodyPr>
          <a:lstStyle>
            <a:lvl1pPr algn="ctr">
              <a:defRPr sz="2500" spc="300"/>
            </a:lvl1pPr>
          </a:lstStyle>
          <a:p>
            <a:r>
              <a:rPr lang="en-GB" dirty="0" smtClean="0"/>
              <a:t>CLICK TO EDIT MASTER TITLE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5603816" y="2900636"/>
            <a:ext cx="3240087" cy="599016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0" spc="3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5603816" y="3605768"/>
            <a:ext cx="3240087" cy="1110851"/>
          </a:xfrm>
        </p:spPr>
        <p:txBody>
          <a:bodyPr>
            <a:noAutofit/>
          </a:bodyPr>
          <a:lstStyle>
            <a:lvl1pPr marL="0" indent="0" algn="ctr">
              <a:buNone/>
              <a:defRPr sz="1200" spc="100">
                <a:solidFill>
                  <a:srgbClr val="50185F"/>
                </a:solidFill>
              </a:defRPr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2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GB" dirty="0" smtClean="0"/>
              <a:t>study-</a:t>
            </a:r>
            <a:r>
              <a:rPr lang="en-GB" dirty="0" err="1" smtClean="0"/>
              <a:t>uk.britishcouncil.org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xmlns="" val="2652583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le Cov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8F15-3552-9647-B912-5912FD866901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62000" cy="6871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7621" y="0"/>
            <a:ext cx="3950208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603816" y="360278"/>
            <a:ext cx="3240609" cy="3872964"/>
          </a:xfrm>
        </p:spPr>
        <p:txBody>
          <a:bodyPr>
            <a:normAutofit/>
          </a:bodyPr>
          <a:lstStyle>
            <a:lvl1pPr algn="ctr">
              <a:defRPr sz="2500" spc="300"/>
            </a:lvl1pPr>
          </a:lstStyle>
          <a:p>
            <a:r>
              <a:rPr lang="en-GB" dirty="0" smtClean="0"/>
              <a:t>CLICK TO EDIT MASTER TITLE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5603816" y="2900636"/>
            <a:ext cx="3240087" cy="599016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0" spc="3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5603816" y="3605768"/>
            <a:ext cx="3240087" cy="1110851"/>
          </a:xfrm>
        </p:spPr>
        <p:txBody>
          <a:bodyPr>
            <a:noAutofit/>
          </a:bodyPr>
          <a:lstStyle>
            <a:lvl1pPr marL="0" indent="0" algn="ctr">
              <a:buNone/>
              <a:defRPr sz="1200" spc="100">
                <a:solidFill>
                  <a:srgbClr val="50185F"/>
                </a:solidFill>
              </a:defRPr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2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GB" dirty="0" smtClean="0"/>
              <a:t>study-</a:t>
            </a:r>
            <a:r>
              <a:rPr lang="en-GB" dirty="0" err="1" smtClean="0"/>
              <a:t>uk.britishcouncil.org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xmlns="" val="3147898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le Cov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38F15-3552-9647-B912-5912FD866901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62000" cy="6871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7621" y="0"/>
            <a:ext cx="3950208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603816" y="360278"/>
            <a:ext cx="3240609" cy="3872964"/>
          </a:xfrm>
        </p:spPr>
        <p:txBody>
          <a:bodyPr>
            <a:normAutofit/>
          </a:bodyPr>
          <a:lstStyle>
            <a:lvl1pPr algn="ctr">
              <a:defRPr sz="2500" spc="300"/>
            </a:lvl1pPr>
          </a:lstStyle>
          <a:p>
            <a:r>
              <a:rPr lang="en-GB" dirty="0" smtClean="0"/>
              <a:t>CLICK TO EDIT MASTER TITLE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5603816" y="2900636"/>
            <a:ext cx="3240087" cy="599016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0" spc="3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5603816" y="3605768"/>
            <a:ext cx="3240087" cy="1110851"/>
          </a:xfrm>
        </p:spPr>
        <p:txBody>
          <a:bodyPr>
            <a:noAutofit/>
          </a:bodyPr>
          <a:lstStyle>
            <a:lvl1pPr marL="0" indent="0" algn="ctr">
              <a:buNone/>
              <a:defRPr sz="1200" spc="100">
                <a:solidFill>
                  <a:srgbClr val="50185F"/>
                </a:solidFill>
              </a:defRPr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2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GB" dirty="0" smtClean="0"/>
              <a:t>study-</a:t>
            </a:r>
            <a:r>
              <a:rPr lang="en-GB" dirty="0" err="1" smtClean="0"/>
              <a:t>uk.britishcouncil.org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xmlns="" val="2254281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16352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9514" y="276702"/>
            <a:ext cx="457201" cy="236597"/>
          </a:xfrm>
          <a:prstGeom prst="rect">
            <a:avLst/>
          </a:prstGeom>
          <a:noFill/>
        </p:spPr>
        <p:txBody>
          <a:bodyPr vert="horz" lIns="0" tIns="0" rIns="0" bIns="0" rtlCol="0" anchor="ctr" anchorCtr="0"/>
          <a:lstStyle>
            <a:lvl1pPr algn="r">
              <a:defRPr sz="1000" i="0">
                <a:solidFill>
                  <a:srgbClr val="50185F"/>
                </a:solidFill>
                <a:latin typeface="Arial Unicode MS"/>
                <a:cs typeface="Arial Unicode MS"/>
              </a:defRPr>
            </a:lvl1pPr>
          </a:lstStyle>
          <a:p>
            <a:fld id="{F1B38F15-3552-9647-B912-5912FD86690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56121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1" r:id="rId2"/>
    <p:sldLayoutId id="2147483692" r:id="rId3"/>
    <p:sldLayoutId id="2147483693" r:id="rId4"/>
    <p:sldLayoutId id="2147483690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53" r:id="rId11"/>
    <p:sldLayoutId id="2147483655" r:id="rId12"/>
    <p:sldLayoutId id="2147483687" r:id="rId13"/>
    <p:sldLayoutId id="2147483686" r:id="rId14"/>
    <p:sldLayoutId id="2147483685" r:id="rId15"/>
    <p:sldLayoutId id="2147483684" r:id="rId16"/>
    <p:sldLayoutId id="2147483654" r:id="rId17"/>
    <p:sldLayoutId id="2147483666" r:id="rId18"/>
    <p:sldLayoutId id="2147483667" r:id="rId19"/>
    <p:sldLayoutId id="2147483668" r:id="rId20"/>
    <p:sldLayoutId id="2147483669" r:id="rId21"/>
    <p:sldLayoutId id="2147483657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88" r:id="rId28"/>
    <p:sldLayoutId id="2147483689" r:id="rId29"/>
    <p:sldLayoutId id="2147483699" r:id="rId30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50185F"/>
          </a:solidFill>
          <a:latin typeface="Arial Unicode MS"/>
          <a:ea typeface="+mj-ea"/>
          <a:cs typeface="Arial Unicode M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50185F"/>
        </a:buClr>
        <a:buSzPct val="60000"/>
        <a:buFont typeface="Wingdings" charset="2"/>
        <a:buChar char="u"/>
        <a:defRPr sz="2000" kern="1200">
          <a:solidFill>
            <a:schemeClr val="tx1"/>
          </a:solidFill>
          <a:latin typeface="Arial Unicode MS"/>
          <a:ea typeface="+mn-ea"/>
          <a:cs typeface="Arial Unicode M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50185F"/>
        </a:buClr>
        <a:buFont typeface="Wingdings" charset="2"/>
        <a:buChar char="§"/>
        <a:defRPr sz="1800" kern="1200">
          <a:solidFill>
            <a:schemeClr val="tx1"/>
          </a:solidFill>
          <a:latin typeface="Arial Unicode MS"/>
          <a:ea typeface="+mn-ea"/>
          <a:cs typeface="Arial Unicode M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50185F"/>
        </a:buClr>
        <a:buFont typeface="Arial"/>
        <a:buChar char="•"/>
        <a:defRPr sz="1600" kern="1200">
          <a:solidFill>
            <a:schemeClr val="tx1"/>
          </a:solidFill>
          <a:latin typeface="Arial Unicode MS"/>
          <a:ea typeface="+mn-ea"/>
          <a:cs typeface="Arial Unicode M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33003D"/>
        </a:buClr>
        <a:buFont typeface="Arial"/>
        <a:buChar char="–"/>
        <a:defRPr sz="1200" kern="1200">
          <a:solidFill>
            <a:schemeClr val="tx1"/>
          </a:solidFill>
          <a:latin typeface="Arial Unicode MS"/>
          <a:ea typeface="+mn-ea"/>
          <a:cs typeface="Arial Unicode M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33003D"/>
        </a:buClr>
        <a:buFont typeface="Arial"/>
        <a:buChar char="»"/>
        <a:defRPr sz="1000" kern="1200">
          <a:solidFill>
            <a:schemeClr val="tx1"/>
          </a:solidFill>
          <a:latin typeface="Arial Unicode MS"/>
          <a:ea typeface="+mn-ea"/>
          <a:cs typeface="Arial Unicode M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5" Type="http://schemas.openxmlformats.org/officeDocument/2006/relationships/hyperlink" Target="http://www.ucas.com/apply" TargetMode="Externa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vening.org/argentina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5" Type="http://schemas.openxmlformats.org/officeDocument/2006/relationships/hyperlink" Target="https://www.argentina.gob.ar/node/5461" TargetMode="External"/><Relationship Id="rId4" Type="http://schemas.openxmlformats.org/officeDocument/2006/relationships/hyperlink" Target="http://www.facebook.com/ukinargentina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Data" Target="../diagrams/data1.xml"/><Relationship Id="rId7" Type="http://schemas.openxmlformats.org/officeDocument/2006/relationships/diagramData" Target="../diagrams/data2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1.xml"/><Relationship Id="rId11" Type="http://schemas.microsoft.com/office/2007/relationships/diagramDrawing" Target="../diagrams/drawing1.xml"/><Relationship Id="rId5" Type="http://schemas.openxmlformats.org/officeDocument/2006/relationships/diagramQuickStyle" Target="../diagrams/quickStyle1.xml"/><Relationship Id="rId10" Type="http://schemas.openxmlformats.org/officeDocument/2006/relationships/diagramColors" Target="../diagrams/colors2.xml"/><Relationship Id="rId4" Type="http://schemas.openxmlformats.org/officeDocument/2006/relationships/diagramLayout" Target="../diagrams/layout1.xml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3816" y="843655"/>
            <a:ext cx="3240609" cy="3872964"/>
          </a:xfrm>
        </p:spPr>
        <p:txBody>
          <a:bodyPr>
            <a:noAutofit/>
          </a:bodyPr>
          <a:lstStyle/>
          <a:p>
            <a:r>
              <a:rPr lang="en-US" sz="3200" b="0" dirty="0" smtClean="0">
                <a:latin typeface="Arial Black" panose="020B0A04020102020204" pitchFamily="34" charset="0"/>
              </a:rPr>
              <a:t>SISTEMAS DE EDUCACIÓN SUPERIOR EN EL REINO UNIDO</a:t>
            </a:r>
            <a:endParaRPr lang="en-US" sz="3200" b="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725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sultado de imagen para u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49592" y="-1954827"/>
            <a:ext cx="4690745" cy="479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049D63-565D-48E4-9173-0B172111DC54}" type="slidenum">
              <a:rPr lang="en-GB" smtClean="0"/>
              <a:pPr/>
              <a:t>10</a:t>
            </a:fld>
            <a:endParaRPr lang="en-GB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37974705"/>
              </p:ext>
            </p:extLst>
          </p:nvPr>
        </p:nvGraphicFramePr>
        <p:xfrm>
          <a:off x="11010864" y="2213686"/>
          <a:ext cx="7532493" cy="44983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16433"/>
                <a:gridCol w="1312513"/>
                <a:gridCol w="1947452"/>
                <a:gridCol w="1856095"/>
              </a:tblGrid>
              <a:tr h="8949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GB" sz="1400" dirty="0" err="1" smtClean="0">
                          <a:effectLst/>
                        </a:rPr>
                        <a:t>Título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s-MX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Anglo</a:t>
                      </a:r>
                      <a:r>
                        <a:rPr lang="es-MX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escocés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s-MX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(CATS)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Euro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GB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(ECTS)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s-MX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Ecuador</a:t>
                      </a:r>
                    </a:p>
                  </a:txBody>
                  <a:tcPr marL="76200" marR="76200" marT="76200" marB="76200" anchor="ctr"/>
                </a:tc>
              </a:tr>
              <a:tr h="10136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GB" sz="1400" dirty="0" err="1" smtClean="0">
                          <a:effectLst/>
                        </a:rPr>
                        <a:t>Universitario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effectLst/>
                        </a:rPr>
                        <a:t>3 </a:t>
                      </a:r>
                      <a:r>
                        <a:rPr lang="en-GB" sz="1400" dirty="0" err="1" smtClean="0">
                          <a:effectLst/>
                        </a:rPr>
                        <a:t>años</a:t>
                      </a:r>
                      <a:r>
                        <a:rPr lang="en-GB" sz="1400" dirty="0" smtClean="0">
                          <a:effectLst/>
                        </a:rPr>
                        <a:t> </a:t>
                      </a:r>
                      <a:endParaRPr lang="en-GB" sz="14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360+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effectLst/>
                        </a:rPr>
                        <a:t>3 </a:t>
                      </a:r>
                      <a:r>
                        <a:rPr lang="en-GB" sz="1400" dirty="0" err="1" smtClean="0">
                          <a:effectLst/>
                        </a:rPr>
                        <a:t>años</a:t>
                      </a:r>
                      <a:r>
                        <a:rPr lang="en-GB" sz="1400" dirty="0" smtClean="0"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180-240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 años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s-MX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210-240 </a:t>
                      </a:r>
                    </a:p>
                  </a:txBody>
                  <a:tcPr marL="76200" marR="76200" marT="76200" marB="76200" anchor="ctr"/>
                </a:tc>
              </a:tr>
              <a:tr h="10158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GB" sz="1400" dirty="0" err="1" smtClean="0">
                          <a:effectLst/>
                        </a:rPr>
                        <a:t>Maestría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effectLst/>
                        </a:rPr>
                        <a:t> 1 </a:t>
                      </a:r>
                      <a:r>
                        <a:rPr lang="en-GB" sz="1400" dirty="0" err="1" smtClean="0">
                          <a:effectLst/>
                        </a:rPr>
                        <a:t>año</a:t>
                      </a:r>
                      <a:endParaRPr lang="en-GB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180+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effectLst/>
                        </a:rPr>
                        <a:t>1 </a:t>
                      </a:r>
                      <a:r>
                        <a:rPr lang="en-GB" sz="1400" dirty="0" err="1" smtClean="0">
                          <a:effectLst/>
                        </a:rPr>
                        <a:t>año</a:t>
                      </a:r>
                      <a:endParaRPr lang="en-GB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60-120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 años</a:t>
                      </a:r>
                      <a:endParaRPr lang="en-GB" sz="12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s-MX" sz="135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</a:t>
                      </a:r>
                    </a:p>
                  </a:txBody>
                  <a:tcPr marL="76200" marR="76200" marT="76200" marB="76200" anchor="ctr"/>
                </a:tc>
              </a:tr>
              <a:tr h="15739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GB" sz="1400" dirty="0" err="1" smtClean="0">
                          <a:effectLst/>
                        </a:rPr>
                        <a:t>Doctorado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3-5 </a:t>
                      </a:r>
                      <a:r>
                        <a:rPr lang="en-GB" sz="1400" dirty="0" err="1" smtClean="0">
                          <a:effectLst/>
                        </a:rPr>
                        <a:t>años</a:t>
                      </a:r>
                      <a:endParaRPr lang="en-GB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N/A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</a:rPr>
                        <a:t>N/A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 años</a:t>
                      </a:r>
                      <a:endParaRPr lang="en-GB" sz="14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GB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 anchor="ctr"/>
                </a:tc>
              </a:tr>
            </a:tbl>
          </a:graphicData>
        </a:graphic>
      </p:graphicFrame>
      <p:sp>
        <p:nvSpPr>
          <p:cNvPr id="8" name="AutoShape 2" descr="Resultado de imagen para u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xmlns="" val="1951904156"/>
              </p:ext>
            </p:extLst>
          </p:nvPr>
        </p:nvGraphicFramePr>
        <p:xfrm>
          <a:off x="2221831" y="134887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33" name="Group 32"/>
          <p:cNvGrpSpPr/>
          <p:nvPr/>
        </p:nvGrpSpPr>
        <p:grpSpPr>
          <a:xfrm>
            <a:off x="556648" y="2611964"/>
            <a:ext cx="1537966" cy="798413"/>
            <a:chOff x="4796600" y="1219547"/>
            <a:chExt cx="1153715" cy="798413"/>
          </a:xfrm>
        </p:grpSpPr>
        <p:sp>
          <p:nvSpPr>
            <p:cNvPr id="40" name="Rounded Rectangle 39"/>
            <p:cNvSpPr/>
            <p:nvPr/>
          </p:nvSpPr>
          <p:spPr>
            <a:xfrm>
              <a:off x="4796600" y="1219547"/>
              <a:ext cx="1153715" cy="798413"/>
            </a:xfrm>
            <a:prstGeom prst="roundRect">
              <a:avLst>
                <a:gd name="adj" fmla="val 10000"/>
              </a:avLst>
            </a:prstGeom>
            <a:solidFill>
              <a:srgbClr val="4BACC6">
                <a:hueOff val="-8127717"/>
                <a:satOff val="32573"/>
                <a:lumOff val="7059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txBody>
            <a:bodyPr wrap="square" numCol="1"/>
            <a:lstStyle/>
            <a:p>
              <a:pPr algn="ctr"/>
              <a:r>
                <a:rPr lang="es-MX" dirty="0" smtClean="0"/>
                <a:t>Universidad</a:t>
              </a:r>
              <a:endParaRPr lang="es-MX" dirty="0"/>
            </a:p>
          </p:txBody>
        </p:sp>
        <p:sp>
          <p:nvSpPr>
            <p:cNvPr id="41" name="Rounded Rectangle 4"/>
            <p:cNvSpPr/>
            <p:nvPr/>
          </p:nvSpPr>
          <p:spPr>
            <a:xfrm>
              <a:off x="4819985" y="1242932"/>
              <a:ext cx="1106945" cy="75164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6680" tIns="80010" rIns="106680" bIns="80010" numCol="1" spcCol="1270" anchor="ctr" anchorCtr="0">
              <a:noAutofit/>
            </a:bodyPr>
            <a:lstStyle/>
            <a:p>
              <a:pPr marL="0" marR="0" lvl="0" indent="0" algn="ctr" defTabSz="18669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42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56648" y="3533210"/>
            <a:ext cx="1537966" cy="798413"/>
            <a:chOff x="4796600" y="2140793"/>
            <a:chExt cx="1153715" cy="798413"/>
          </a:xfrm>
        </p:grpSpPr>
        <p:sp>
          <p:nvSpPr>
            <p:cNvPr id="38" name="Rounded Rectangle 37"/>
            <p:cNvSpPr/>
            <p:nvPr/>
          </p:nvSpPr>
          <p:spPr>
            <a:xfrm>
              <a:off x="4796600" y="2140793"/>
              <a:ext cx="1153715" cy="798413"/>
            </a:xfrm>
            <a:prstGeom prst="roundRect">
              <a:avLst>
                <a:gd name="adj" fmla="val 10000"/>
              </a:avLst>
            </a:prstGeom>
            <a:solidFill>
              <a:srgbClr val="4BACC6">
                <a:hueOff val="-9030797"/>
                <a:satOff val="36192"/>
                <a:lumOff val="7844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txBody>
            <a:bodyPr/>
            <a:lstStyle/>
            <a:p>
              <a:pPr algn="ctr"/>
              <a:r>
                <a:rPr lang="es-MX" dirty="0" smtClean="0"/>
                <a:t>Maestría</a:t>
              </a:r>
              <a:endParaRPr lang="es-MX" dirty="0"/>
            </a:p>
          </p:txBody>
        </p:sp>
        <p:sp>
          <p:nvSpPr>
            <p:cNvPr id="39" name="Rounded Rectangle 6"/>
            <p:cNvSpPr/>
            <p:nvPr/>
          </p:nvSpPr>
          <p:spPr>
            <a:xfrm>
              <a:off x="4819985" y="2164178"/>
              <a:ext cx="1106945" cy="75164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6680" tIns="80010" rIns="106680" bIns="80010" numCol="1" spcCol="1270" anchor="ctr" anchorCtr="0">
              <a:noAutofit/>
            </a:bodyPr>
            <a:lstStyle/>
            <a:p>
              <a:pPr marL="0" marR="0" lvl="0" indent="0" algn="ctr" defTabSz="18669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42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56648" y="4454456"/>
            <a:ext cx="1537966" cy="798413"/>
            <a:chOff x="4796600" y="3062039"/>
            <a:chExt cx="1153715" cy="798413"/>
          </a:xfrm>
        </p:grpSpPr>
        <p:sp>
          <p:nvSpPr>
            <p:cNvPr id="36" name="Rounded Rectangle 35"/>
            <p:cNvSpPr/>
            <p:nvPr/>
          </p:nvSpPr>
          <p:spPr>
            <a:xfrm>
              <a:off x="4796600" y="3062039"/>
              <a:ext cx="1153715" cy="798413"/>
            </a:xfrm>
            <a:prstGeom prst="roundRect">
              <a:avLst>
                <a:gd name="adj" fmla="val 10000"/>
              </a:avLst>
            </a:prstGeom>
            <a:solidFill>
              <a:srgbClr val="4BACC6">
                <a:hueOff val="-9933876"/>
                <a:satOff val="39811"/>
                <a:lumOff val="8628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txBody>
            <a:bodyPr/>
            <a:lstStyle/>
            <a:p>
              <a:pPr algn="ctr"/>
              <a:r>
                <a:rPr lang="es-MX" dirty="0" smtClean="0"/>
                <a:t>Doctorado</a:t>
              </a:r>
              <a:endParaRPr lang="es-MX" dirty="0"/>
            </a:p>
          </p:txBody>
        </p:sp>
        <p:sp>
          <p:nvSpPr>
            <p:cNvPr id="37" name="Rounded Rectangle 8"/>
            <p:cNvSpPr/>
            <p:nvPr/>
          </p:nvSpPr>
          <p:spPr>
            <a:xfrm>
              <a:off x="4819985" y="3085424"/>
              <a:ext cx="1106945" cy="75164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6680" tIns="80010" rIns="106680" bIns="80010" numCol="1" spcCol="1270" anchor="ctr" anchorCtr="0">
              <a:noAutofit/>
            </a:bodyPr>
            <a:lstStyle/>
            <a:p>
              <a:pPr marL="0" marR="0" lvl="0" indent="0" algn="ctr" defTabSz="18669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42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359999" y="360000"/>
            <a:ext cx="8424000" cy="56647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50185F"/>
                </a:solidFill>
                <a:latin typeface="Arial Unicode MS"/>
                <a:ea typeface="+mj-ea"/>
                <a:cs typeface="Arial Unicode MS"/>
              </a:defRPr>
            </a:lvl1pPr>
          </a:lstStyle>
          <a:p>
            <a:r>
              <a:rPr lang="es-MX" sz="2800" smtClean="0"/>
              <a:t>Sistemas de créditos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xmlns="" val="62028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432000"/>
            <a:ext cx="3844239" cy="6040288"/>
          </a:xfrm>
        </p:spPr>
        <p:txBody>
          <a:bodyPr/>
          <a:lstStyle/>
          <a:p>
            <a:r>
              <a:rPr lang="en-US" dirty="0" smtClean="0"/>
              <a:t>EL PROCESO DE POSTULACIÓN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2329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S" dirty="0" smtClean="0"/>
              <a:t>Cómo postularse</a:t>
            </a:r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3507" y="297034"/>
            <a:ext cx="3955311" cy="5813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1212" y="2133049"/>
            <a:ext cx="3625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www.study-uk.britishcouncil.org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31450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99" y="360000"/>
            <a:ext cx="8424000" cy="571608"/>
          </a:xfrm>
        </p:spPr>
        <p:txBody>
          <a:bodyPr/>
          <a:lstStyle/>
          <a:p>
            <a:r>
              <a:rPr lang="es-MX" b="1" dirty="0" smtClean="0"/>
              <a:t>Pasos a seguir</a:t>
            </a:r>
            <a:endParaRPr lang="es-MX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049D63-565D-48E4-9173-0B172111DC54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6166" b="95954" l="9763" r="89819">
                        <a14:foregroundMark x1="17852" y1="86320" x2="48675" y2="89210"/>
                        <a14:foregroundMark x1="21897" y1="93834" x2="34310" y2="95954"/>
                        <a14:foregroundMark x1="21199" y1="6166" x2="37099" y2="11175"/>
                        <a14:foregroundMark x1="81450" y1="44509" x2="61506" y2="48362"/>
                        <a14:backgroundMark x1="98326" y1="6551" x2="76430" y2="28516"/>
                        <a14:backgroundMark x1="94561" y1="96146" x2="55230" y2="71676"/>
                        <a14:backgroundMark x1="5718" y1="48555" x2="29428" y2="47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2231" y="997386"/>
            <a:ext cx="5100601" cy="369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1263" y="1250587"/>
            <a:ext cx="15556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Hay </a:t>
            </a:r>
            <a:r>
              <a:rPr lang="es-ES" dirty="0"/>
              <a:t>más de </a:t>
            </a:r>
            <a:r>
              <a:rPr lang="es-ES" dirty="0" smtClean="0"/>
              <a:t>35.000 </a:t>
            </a:r>
            <a:r>
              <a:rPr lang="es-ES" dirty="0"/>
              <a:t>cursos y más de 300 universidades y escuelas para elegir.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139542" y="1510827"/>
            <a:ext cx="241069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Para presentar su solicitud, antes debe registrarse </a:t>
            </a:r>
            <a:r>
              <a:rPr lang="es-ES" dirty="0" smtClean="0"/>
              <a:t>en l</a:t>
            </a:r>
            <a:r>
              <a:rPr lang="en-GB" dirty="0" smtClean="0"/>
              <a:t>ínea en </a:t>
            </a:r>
            <a:r>
              <a:rPr lang="en-GB" b="1" dirty="0" smtClean="0">
                <a:hlinkClick r:id="rId5"/>
              </a:rPr>
              <a:t>www.ucas.com/apply</a:t>
            </a:r>
            <a:endParaRPr lang="en-GB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Deberá adjuntar una carta </a:t>
            </a:r>
            <a:r>
              <a:rPr lang="es-ES" dirty="0" smtClean="0"/>
              <a:t>de presentación </a:t>
            </a:r>
            <a:r>
              <a:rPr lang="es-ES" dirty="0"/>
              <a:t>como </a:t>
            </a:r>
            <a:r>
              <a:rPr lang="es-ES" dirty="0" smtClean="0"/>
              <a:t>parte </a:t>
            </a:r>
            <a:r>
              <a:rPr lang="en-GB" dirty="0" smtClean="0"/>
              <a:t>del </a:t>
            </a:r>
            <a:r>
              <a:rPr lang="en-GB" dirty="0"/>
              <a:t>proceso de solicitud</a:t>
            </a:r>
            <a:r>
              <a:rPr lang="en-GB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</a:t>
            </a:r>
            <a:r>
              <a:rPr lang="en-GB" dirty="0" smtClean="0"/>
              <a:t>nvío de </a:t>
            </a:r>
            <a:r>
              <a:rPr lang="es-ES" dirty="0" smtClean="0"/>
              <a:t>referencias </a:t>
            </a:r>
            <a:r>
              <a:rPr lang="es-ES" dirty="0"/>
              <a:t>o de una carta de recomendación</a:t>
            </a:r>
            <a:r>
              <a:rPr lang="es-ES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</a:t>
            </a:r>
            <a:r>
              <a:rPr lang="en-GB" dirty="0" smtClean="0"/>
              <a:t>onsulte </a:t>
            </a:r>
            <a:r>
              <a:rPr lang="en-GB" dirty="0"/>
              <a:t>la </a:t>
            </a:r>
            <a:r>
              <a:rPr lang="en-GB" dirty="0" smtClean="0"/>
              <a:t>información</a:t>
            </a:r>
            <a:r>
              <a:rPr lang="en-GB" dirty="0"/>
              <a:t> </a:t>
            </a:r>
            <a:r>
              <a:rPr lang="es-ES" dirty="0" smtClean="0"/>
              <a:t>de </a:t>
            </a:r>
            <a:r>
              <a:rPr lang="es-ES" dirty="0"/>
              <a:t>los distintos </a:t>
            </a:r>
            <a:r>
              <a:rPr lang="es-ES" dirty="0" smtClean="0"/>
              <a:t>plazo </a:t>
            </a:r>
            <a:r>
              <a:rPr lang="es-ES" dirty="0"/>
              <a:t>de </a:t>
            </a:r>
            <a:r>
              <a:rPr lang="es-ES" dirty="0" smtClean="0"/>
              <a:t>entrega</a:t>
            </a:r>
            <a:endParaRPr lang="es-ES" dirty="0"/>
          </a:p>
        </p:txBody>
      </p:sp>
      <p:sp>
        <p:nvSpPr>
          <p:cNvPr id="10" name="TextBox 9"/>
          <p:cNvSpPr txBox="1"/>
          <p:nvPr/>
        </p:nvSpPr>
        <p:spPr>
          <a:xfrm>
            <a:off x="2006930" y="5012069"/>
            <a:ext cx="2410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dirty="0" smtClean="0"/>
              <a:t>VISA </a:t>
            </a:r>
            <a:endParaRPr lang="en-GB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Estadía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dirty="0" smtClean="0"/>
              <a:t>Becas, financiamiento</a:t>
            </a:r>
          </a:p>
        </p:txBody>
      </p:sp>
    </p:spTree>
    <p:extLst>
      <p:ext uri="{BB962C8B-B14F-4D97-AF65-F5344CB8AC3E}">
        <p14:creationId xmlns:p14="http://schemas.microsoft.com/office/powerpoint/2010/main" xmlns="" val="289935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99" y="360000"/>
            <a:ext cx="8424000" cy="571608"/>
          </a:xfrm>
        </p:spPr>
        <p:txBody>
          <a:bodyPr/>
          <a:lstStyle/>
          <a:p>
            <a:r>
              <a:rPr lang="en-GB" dirty="0" smtClean="0"/>
              <a:t>¿QUÉ ES UCAS?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UCAS</a:t>
            </a:r>
            <a:r>
              <a:rPr lang="es-ES" dirty="0"/>
              <a:t> (</a:t>
            </a:r>
            <a:r>
              <a:rPr lang="es-ES" b="1" dirty="0" err="1"/>
              <a:t>Universities</a:t>
            </a:r>
            <a:r>
              <a:rPr lang="es-ES" b="1" dirty="0"/>
              <a:t> &amp; </a:t>
            </a:r>
            <a:r>
              <a:rPr lang="es-ES" b="1" dirty="0" err="1"/>
              <a:t>Colleges</a:t>
            </a:r>
            <a:r>
              <a:rPr lang="es-ES" b="1" dirty="0"/>
              <a:t> </a:t>
            </a:r>
            <a:r>
              <a:rPr lang="es-ES" b="1" dirty="0" err="1"/>
              <a:t>Admissions</a:t>
            </a:r>
            <a:r>
              <a:rPr lang="es-ES" b="1" dirty="0"/>
              <a:t> </a:t>
            </a:r>
            <a:r>
              <a:rPr lang="es-ES" b="1" dirty="0" err="1"/>
              <a:t>Service</a:t>
            </a:r>
            <a:r>
              <a:rPr lang="es-ES" dirty="0"/>
              <a:t>) </a:t>
            </a:r>
            <a:r>
              <a:rPr lang="es-ES" dirty="0" smtClean="0"/>
              <a:t>es </a:t>
            </a:r>
            <a:r>
              <a:rPr lang="es-ES" dirty="0"/>
              <a:t>una fuente centralizada de información y asesoramiento sobre enseñanza superior, así como un sistema de tramitación de solicitudes para cursos a tiempo completo en universidades y escuelas del Reino </a:t>
            </a:r>
            <a:r>
              <a:rPr lang="es-ES" dirty="0" smtClean="0"/>
              <a:t>Unido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 algn="r">
              <a:buNone/>
            </a:pPr>
            <a:r>
              <a:rPr lang="es-ES" dirty="0" smtClean="0"/>
              <a:t>www.ucas.com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049D63-565D-48E4-9173-0B172111DC54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6" name="AutoShape 2" descr="Resultado de imagen para logo ucas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9388" y="3788414"/>
            <a:ext cx="370522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05429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9830" y="344489"/>
            <a:ext cx="4937827" cy="355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otched Right Arrow 3"/>
          <p:cNvSpPr/>
          <p:nvPr/>
        </p:nvSpPr>
        <p:spPr>
          <a:xfrm rot="8367420">
            <a:off x="5234304" y="1638795"/>
            <a:ext cx="486889" cy="261257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Notched Right Arrow 5"/>
          <p:cNvSpPr/>
          <p:nvPr/>
        </p:nvSpPr>
        <p:spPr>
          <a:xfrm rot="8367420">
            <a:off x="4906263" y="2306216"/>
            <a:ext cx="486889" cy="261257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Notched Right Arrow 6"/>
          <p:cNvSpPr/>
          <p:nvPr/>
        </p:nvSpPr>
        <p:spPr>
          <a:xfrm rot="8367420">
            <a:off x="3795409" y="3156858"/>
            <a:ext cx="486889" cy="261257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2091" y="1059089"/>
            <a:ext cx="5316023" cy="395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 rot="8589392">
            <a:off x="2922059" y="2648860"/>
            <a:ext cx="498036" cy="2575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0705" y="1260870"/>
            <a:ext cx="4436295" cy="45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57060" y="5018384"/>
            <a:ext cx="1923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dirty="0" smtClean="0"/>
              <a:t>www.ucas.com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67147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Requisito de nivel de inglés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7533"/>
            <a:ext cx="8229600" cy="3111336"/>
          </a:xfrm>
        </p:spPr>
        <p:txBody>
          <a:bodyPr/>
          <a:lstStyle/>
          <a:p>
            <a:pPr>
              <a:buSzPct val="100000"/>
            </a:pPr>
            <a:r>
              <a:rPr lang="es-ES" dirty="0" smtClean="0"/>
              <a:t>Cada universidad establece sus propios requisitos</a:t>
            </a:r>
          </a:p>
          <a:p>
            <a:pPr>
              <a:buSzPct val="100000"/>
            </a:pPr>
            <a:r>
              <a:rPr lang="es-ES" dirty="0" smtClean="0"/>
              <a:t>Para visas y fines migratorios, es necesario rendir un </a:t>
            </a:r>
            <a:r>
              <a:rPr lang="es-ES" dirty="0" err="1" smtClean="0"/>
              <a:t>Secure</a:t>
            </a:r>
            <a:r>
              <a:rPr lang="es-ES" dirty="0" smtClean="0"/>
              <a:t> English Language Test (SELT)</a:t>
            </a:r>
          </a:p>
          <a:p>
            <a:pPr>
              <a:buSzPct val="100000"/>
            </a:pPr>
            <a:r>
              <a:rPr lang="es-ES" dirty="0" smtClean="0"/>
              <a:t>A partir de 2015, sólo existen dos SELTS</a:t>
            </a:r>
          </a:p>
          <a:p>
            <a:pPr lvl="1"/>
            <a:r>
              <a:rPr lang="en-US" dirty="0" smtClean="0"/>
              <a:t>Trinity </a:t>
            </a:r>
            <a:r>
              <a:rPr lang="en-US" dirty="0"/>
              <a:t>College London </a:t>
            </a:r>
            <a:r>
              <a:rPr lang="en-US" dirty="0" smtClean="0"/>
              <a:t>(</a:t>
            </a:r>
            <a:r>
              <a:rPr lang="en-US" dirty="0" err="1" smtClean="0"/>
              <a:t>sólo</a:t>
            </a:r>
            <a:r>
              <a:rPr lang="en-US" dirty="0" smtClean="0"/>
              <a:t> para </a:t>
            </a:r>
            <a:r>
              <a:rPr lang="en-US" dirty="0" err="1" smtClean="0"/>
              <a:t>postulantes</a:t>
            </a:r>
            <a:r>
              <a:rPr lang="en-US" dirty="0" smtClean="0"/>
              <a:t> en el </a:t>
            </a:r>
            <a:r>
              <a:rPr lang="en-US" dirty="0" err="1" smtClean="0"/>
              <a:t>Reino</a:t>
            </a:r>
            <a:r>
              <a:rPr lang="en-US" dirty="0" smtClean="0"/>
              <a:t> </a:t>
            </a:r>
            <a:r>
              <a:rPr lang="en-US" dirty="0" err="1" smtClean="0"/>
              <a:t>Unido</a:t>
            </a:r>
            <a:r>
              <a:rPr lang="en-US" dirty="0" smtClean="0"/>
              <a:t>)</a:t>
            </a:r>
            <a:endParaRPr lang="en-US" dirty="0"/>
          </a:p>
          <a:p>
            <a:pPr lvl="1" fontAlgn="base"/>
            <a:r>
              <a:rPr lang="en-US" dirty="0"/>
              <a:t>IELTS SELT Consortia </a:t>
            </a:r>
            <a:r>
              <a:rPr lang="en-US" dirty="0" smtClean="0"/>
              <a:t>(para </a:t>
            </a:r>
            <a:r>
              <a:rPr lang="en-US" dirty="0" err="1" smtClean="0"/>
              <a:t>postulantes</a:t>
            </a:r>
            <a:r>
              <a:rPr lang="en-US" dirty="0" smtClean="0"/>
              <a:t> </a:t>
            </a:r>
            <a:r>
              <a:rPr lang="en-US" dirty="0" err="1" smtClean="0"/>
              <a:t>fuera</a:t>
            </a:r>
            <a:r>
              <a:rPr lang="en-US" dirty="0" smtClean="0"/>
              <a:t> del </a:t>
            </a:r>
            <a:r>
              <a:rPr lang="en-US" dirty="0" err="1" smtClean="0"/>
              <a:t>Reino</a:t>
            </a:r>
            <a:r>
              <a:rPr lang="en-US" dirty="0" smtClean="0"/>
              <a:t> </a:t>
            </a:r>
            <a:r>
              <a:rPr lang="en-US" dirty="0" err="1" smtClean="0"/>
              <a:t>Unido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049D63-565D-48E4-9173-0B172111DC54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43330"/>
            <a:ext cx="359410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88576" y="5497430"/>
            <a:ext cx="3866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2800" dirty="0" smtClean="0"/>
              <a:t>www.takeielts.org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xmlns="" val="236790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S" dirty="0" smtClean="0"/>
              <a:t>Programas de becas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US" dirty="0" err="1" smtClean="0"/>
              <a:t>Chevening</a:t>
            </a:r>
            <a:r>
              <a:rPr lang="es-US" dirty="0"/>
              <a:t>: </a:t>
            </a:r>
            <a:r>
              <a:rPr lang="es-US" dirty="0" smtClean="0">
                <a:hlinkClick r:id="rId3"/>
              </a:rPr>
              <a:t>www.chevening.org/argentina</a:t>
            </a:r>
            <a:r>
              <a:rPr lang="es-US" dirty="0"/>
              <a:t> </a:t>
            </a:r>
            <a:r>
              <a:rPr lang="es-US" dirty="0" smtClean="0"/>
              <a:t>; </a:t>
            </a:r>
            <a:r>
              <a:rPr lang="es-AR" u="sng" dirty="0">
                <a:hlinkClick r:id="rId4"/>
              </a:rPr>
              <a:t>www.facebook.com/ukinargentina</a:t>
            </a:r>
            <a:r>
              <a:rPr lang="es-AR" dirty="0"/>
              <a:t>  </a:t>
            </a:r>
            <a:endParaRPr lang="es-US" dirty="0" smtClean="0"/>
          </a:p>
          <a:p>
            <a:r>
              <a:rPr lang="es-US" dirty="0" smtClean="0"/>
              <a:t>Programa Bec.ar para maestrías en ciencia </a:t>
            </a:r>
            <a:r>
              <a:rPr lang="es-US" dirty="0"/>
              <a:t>y tecnología: </a:t>
            </a:r>
            <a:r>
              <a:rPr lang="es-US" dirty="0">
                <a:hlinkClick r:id="rId5"/>
              </a:rPr>
              <a:t>https://</a:t>
            </a:r>
            <a:r>
              <a:rPr lang="es-US" dirty="0" smtClean="0">
                <a:hlinkClick r:id="rId5"/>
              </a:rPr>
              <a:t>www.argentina.gob.ar/node/5461</a:t>
            </a:r>
            <a:r>
              <a:rPr lang="es-US" dirty="0" smtClean="0"/>
              <a:t> 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06773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9474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375616"/>
            <a:ext cx="8424000" cy="566479"/>
          </a:xfrm>
        </p:spPr>
        <p:txBody>
          <a:bodyPr>
            <a:normAutofit/>
          </a:bodyPr>
          <a:lstStyle/>
          <a:p>
            <a:r>
              <a:rPr lang="es-MX" sz="2800" dirty="0" smtClean="0"/>
              <a:t>¿Por qué estudiar en el Reino Unido?</a:t>
            </a:r>
            <a:endParaRPr lang="es-MX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049D63-565D-48E4-9173-0B172111DC54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89879" y="1124217"/>
            <a:ext cx="881764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altLang="en-US" sz="2400" dirty="0" smtClean="0">
                <a:ea typeface="ＭＳ Ｐゴシック" pitchFamily="34" charset="-128"/>
              </a:rPr>
              <a:t>3 de las 10 mejores </a:t>
            </a:r>
            <a:br>
              <a:rPr lang="es-ES" altLang="en-US" sz="2400" dirty="0" smtClean="0">
                <a:ea typeface="ＭＳ Ｐゴシック" pitchFamily="34" charset="-128"/>
              </a:rPr>
            </a:br>
            <a:r>
              <a:rPr lang="es-ES" altLang="en-US" sz="2400" dirty="0" smtClean="0">
                <a:ea typeface="ＭＳ Ｐゴシック" pitchFamily="34" charset="-128"/>
              </a:rPr>
              <a:t>universidades según </a:t>
            </a:r>
            <a:br>
              <a:rPr lang="es-ES" altLang="en-US" sz="2400" dirty="0" smtClean="0">
                <a:ea typeface="ＭＳ Ｐゴシック" pitchFamily="34" charset="-128"/>
              </a:rPr>
            </a:br>
            <a:r>
              <a:rPr lang="es-ES" altLang="en-US" sz="2400" dirty="0" smtClean="0">
                <a:ea typeface="ＭＳ Ｐゴシック" pitchFamily="34" charset="-128"/>
              </a:rPr>
              <a:t>el THE están en el </a:t>
            </a:r>
            <a:br>
              <a:rPr lang="es-ES" altLang="en-US" sz="2400" dirty="0" smtClean="0">
                <a:ea typeface="ＭＳ Ｐゴシック" pitchFamily="34" charset="-128"/>
              </a:rPr>
            </a:br>
            <a:r>
              <a:rPr lang="es-ES" altLang="en-US" sz="2400" dirty="0" smtClean="0">
                <a:ea typeface="ＭＳ Ｐゴシック" pitchFamily="34" charset="-128"/>
              </a:rPr>
              <a:t>Reino Unido, </a:t>
            </a:r>
            <a:br>
              <a:rPr lang="es-ES" altLang="en-US" sz="2400" dirty="0" smtClean="0">
                <a:ea typeface="ＭＳ Ｐゴシック" pitchFamily="34" charset="-128"/>
              </a:rPr>
            </a:br>
            <a:r>
              <a:rPr lang="es-ES" altLang="en-US" sz="2400" dirty="0" smtClean="0">
                <a:ea typeface="ＭＳ Ｐゴシック" pitchFamily="34" charset="-128"/>
              </a:rPr>
              <a:t>incluyendo la primera</a:t>
            </a:r>
            <a:endParaRPr lang="es-ES" altLang="en-US" sz="2400" dirty="0">
              <a:ea typeface="ＭＳ Ｐゴシック" pitchFamily="34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altLang="en-US" sz="2400" dirty="0">
                <a:ea typeface="ＭＳ Ｐゴシック" pitchFamily="34" charset="-128"/>
              </a:rPr>
              <a:t>38% de los Premios Nobel que estudiaron fuera de su país lo hicieron en el Reino Unido</a:t>
            </a:r>
            <a:endParaRPr lang="en-GB" altLang="en-US" sz="2400" dirty="0">
              <a:ea typeface="ＭＳ Ｐゴシック" pitchFamily="34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altLang="en-US" sz="2400" dirty="0" smtClean="0">
                <a:ea typeface="ＭＳ Ｐゴシック" pitchFamily="34" charset="-128"/>
              </a:rPr>
              <a:t>Tercer país en el Índice Global de Innovación, con 1.000 años de historia de innovación académica</a:t>
            </a:r>
            <a:endParaRPr lang="es-ES" altLang="en-US" sz="2400" dirty="0">
              <a:ea typeface="ＭＳ Ｐゴシック" pitchFamily="34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altLang="en-US" sz="2400" dirty="0" smtClean="0">
                <a:ea typeface="ＭＳ Ｐゴシック" pitchFamily="34" charset="-128"/>
              </a:rPr>
              <a:t>19 universidades con 5 estrellas en el ranking de calidad universitaria QS </a:t>
            </a:r>
            <a:r>
              <a:rPr lang="es-ES" altLang="en-US" sz="2400" dirty="0" err="1" smtClean="0">
                <a:ea typeface="ＭＳ Ｐゴシック" pitchFamily="34" charset="-128"/>
              </a:rPr>
              <a:t>Stars</a:t>
            </a:r>
            <a:r>
              <a:rPr lang="es-ES" altLang="en-US" sz="2400" dirty="0" smtClean="0">
                <a:ea typeface="ＭＳ Ｐゴシック" pitchFamily="34" charset="-128"/>
              </a:rPr>
              <a:t>, más que cualquier otro país</a:t>
            </a:r>
            <a:endParaRPr lang="es-ES" altLang="en-US" sz="2400" dirty="0">
              <a:ea typeface="ＭＳ Ｐゴシック" pitchFamily="34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altLang="en-US" sz="2400" dirty="0" smtClean="0">
                <a:ea typeface="ＭＳ Ｐゴシック" pitchFamily="34" charset="-128"/>
              </a:rPr>
              <a:t>91% de los estudiantes de grado internacionales están felices con su experiencia en el Reino Unido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5088" y="1124217"/>
            <a:ext cx="5132433" cy="176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8896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375616"/>
            <a:ext cx="8424000" cy="566479"/>
          </a:xfrm>
        </p:spPr>
        <p:txBody>
          <a:bodyPr>
            <a:normAutofit/>
          </a:bodyPr>
          <a:lstStyle/>
          <a:p>
            <a:r>
              <a:rPr lang="es-MX" sz="2800" dirty="0" smtClean="0"/>
              <a:t>Internacionalización en números</a:t>
            </a:r>
            <a:endParaRPr lang="es-MX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049D63-565D-48E4-9173-0B172111DC54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89879" y="1124217"/>
            <a:ext cx="881764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altLang="en-US" sz="2400" dirty="0">
                <a:ea typeface="ＭＳ Ｐゴシック" pitchFamily="34" charset="-128"/>
              </a:rPr>
              <a:t>1 </a:t>
            </a:r>
            <a:r>
              <a:rPr lang="es-ES" altLang="en-US" sz="2400" dirty="0" smtClean="0">
                <a:ea typeface="ＭＳ Ｐゴシック" pitchFamily="34" charset="-128"/>
              </a:rPr>
              <a:t>de cada </a:t>
            </a:r>
            <a:r>
              <a:rPr lang="es-ES" altLang="en-US" sz="2400" dirty="0">
                <a:ea typeface="ＭＳ Ｐゴシック" pitchFamily="34" charset="-128"/>
              </a:rPr>
              <a:t>6 </a:t>
            </a:r>
            <a:r>
              <a:rPr lang="es-ES" altLang="en-US" sz="2400" dirty="0" smtClean="0">
                <a:ea typeface="ＭＳ Ｐゴシック" pitchFamily="34" charset="-128"/>
              </a:rPr>
              <a:t>estudiantes </a:t>
            </a:r>
            <a:r>
              <a:rPr lang="es-ES" altLang="en-US" sz="2400" dirty="0">
                <a:ea typeface="ＭＳ Ｐゴシック" pitchFamily="34" charset="-128"/>
              </a:rPr>
              <a:t>en el Reino Unido son </a:t>
            </a:r>
            <a:r>
              <a:rPr lang="es-ES" altLang="en-US" sz="2400" dirty="0" smtClean="0">
                <a:ea typeface="ＭＳ Ｐゴシック" pitchFamily="34" charset="-128"/>
              </a:rPr>
              <a:t>internacionales</a:t>
            </a:r>
            <a:endParaRPr lang="es-ES" altLang="en-US" sz="2400" dirty="0">
              <a:ea typeface="ＭＳ Ｐゴシック" pitchFamily="34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altLang="en-US" sz="2400" dirty="0" smtClean="0">
                <a:ea typeface="ＭＳ Ｐゴシック" pitchFamily="34" charset="-128"/>
              </a:rPr>
              <a:t>1 </a:t>
            </a:r>
            <a:r>
              <a:rPr lang="es-ES" altLang="en-US" sz="2400" dirty="0">
                <a:ea typeface="ＭＳ Ｐゴシック" pitchFamily="34" charset="-128"/>
              </a:rPr>
              <a:t>de cada </a:t>
            </a:r>
            <a:r>
              <a:rPr lang="es-ES" altLang="en-US" sz="2400" dirty="0" smtClean="0">
                <a:ea typeface="ＭＳ Ｐゴシック" pitchFamily="34" charset="-128"/>
              </a:rPr>
              <a:t>£5 </a:t>
            </a:r>
            <a:r>
              <a:rPr lang="es-ES" altLang="en-US" sz="2400" dirty="0">
                <a:ea typeface="ＭＳ Ｐゴシック" pitchFamily="34" charset="-128"/>
              </a:rPr>
              <a:t>de becas y contratos de investigación vienen </a:t>
            </a:r>
            <a:r>
              <a:rPr lang="es-ES" altLang="en-US" sz="2400" dirty="0" smtClean="0">
                <a:ea typeface="ＭＳ Ｐゴシック" pitchFamily="34" charset="-128"/>
              </a:rPr>
              <a:t>del </a:t>
            </a:r>
            <a:r>
              <a:rPr lang="es-ES" altLang="en-US" sz="2400" dirty="0">
                <a:ea typeface="ＭＳ Ｐゴシック" pitchFamily="34" charset="-128"/>
              </a:rPr>
              <a:t>extranjero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altLang="en-US" sz="2400" dirty="0" smtClean="0">
                <a:ea typeface="ＭＳ Ｐゴシック" pitchFamily="34" charset="-128"/>
              </a:rPr>
              <a:t>1 </a:t>
            </a:r>
            <a:r>
              <a:rPr lang="es-ES" altLang="en-US" sz="2400" dirty="0">
                <a:ea typeface="ＭＳ Ｐゴシック" pitchFamily="34" charset="-128"/>
              </a:rPr>
              <a:t>de cada 4 </a:t>
            </a:r>
            <a:r>
              <a:rPr lang="es-ES" altLang="en-US" sz="2400" dirty="0" smtClean="0">
                <a:ea typeface="ＭＳ Ｐゴシック" pitchFamily="34" charset="-128"/>
              </a:rPr>
              <a:t>miembros del cuerpo académico son internacionales</a:t>
            </a:r>
            <a:endParaRPr lang="es-ES" altLang="en-US" sz="2400" dirty="0">
              <a:ea typeface="ＭＳ Ｐゴシック" pitchFamily="34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altLang="en-US" sz="2400" dirty="0" smtClean="0">
                <a:ea typeface="ＭＳ Ｐゴシック" pitchFamily="34" charset="-128"/>
              </a:rPr>
              <a:t>1 de cada </a:t>
            </a:r>
            <a:r>
              <a:rPr lang="es-ES" altLang="en-US" sz="2400" dirty="0">
                <a:ea typeface="ＭＳ Ｐゴシック" pitchFamily="34" charset="-128"/>
              </a:rPr>
              <a:t>2 </a:t>
            </a:r>
            <a:r>
              <a:rPr lang="es-ES" altLang="en-US" sz="2400" dirty="0" smtClean="0">
                <a:ea typeface="ＭＳ Ｐゴシック" pitchFamily="34" charset="-128"/>
              </a:rPr>
              <a:t>artículos </a:t>
            </a:r>
            <a:r>
              <a:rPr lang="es-ES" altLang="en-US" sz="2400" dirty="0">
                <a:ea typeface="ＭＳ Ｐゴシック" pitchFamily="34" charset="-128"/>
              </a:rPr>
              <a:t>tienen un </a:t>
            </a:r>
            <a:r>
              <a:rPr lang="es-ES" altLang="en-US" sz="2400" dirty="0" err="1" smtClean="0">
                <a:ea typeface="ＭＳ Ｐゴシック" pitchFamily="34" charset="-128"/>
              </a:rPr>
              <a:t>co</a:t>
            </a:r>
            <a:r>
              <a:rPr lang="es-ES" altLang="en-US" sz="2400" dirty="0" smtClean="0">
                <a:ea typeface="ＭＳ Ｐゴシック" pitchFamily="34" charset="-128"/>
              </a:rPr>
              <a:t>-autor internacional</a:t>
            </a:r>
            <a:endParaRPr lang="es-ES" altLang="en-US" sz="2400" dirty="0">
              <a:ea typeface="ＭＳ Ｐゴシック" pitchFamily="34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altLang="en-US" sz="2400" dirty="0" smtClean="0">
                <a:ea typeface="ＭＳ Ｐゴシック" pitchFamily="34" charset="-128"/>
              </a:rPr>
              <a:t>2 de cada 3 universidades tiene </a:t>
            </a:r>
            <a:r>
              <a:rPr lang="es-ES" altLang="en-US" sz="2400" dirty="0">
                <a:ea typeface="ＭＳ Ｐゴシック" pitchFamily="34" charset="-128"/>
              </a:rPr>
              <a:t>un </a:t>
            </a:r>
            <a:r>
              <a:rPr lang="es-ES" altLang="en-US" sz="2400" dirty="0" smtClean="0">
                <a:ea typeface="ＭＳ Ｐゴシック" pitchFamily="34" charset="-128"/>
              </a:rPr>
              <a:t>profesor titular extranjero</a:t>
            </a:r>
            <a:endParaRPr lang="es-ES" altLang="en-US" sz="2400" dirty="0">
              <a:ea typeface="ＭＳ Ｐゴシック" pitchFamily="34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altLang="en-US" sz="2400" dirty="0" smtClean="0">
                <a:ea typeface="ＭＳ Ｐゴシック" pitchFamily="34" charset="-128"/>
              </a:rPr>
              <a:t>3 de cada 4 instituciones de educación superior del Reino Unido otorgan títulos de grado reconocidos en otros países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altLang="en-US" sz="2400" dirty="0" smtClean="0">
                <a:ea typeface="ＭＳ Ｐゴシック" pitchFamily="34" charset="-128"/>
              </a:rPr>
              <a:t>En </a:t>
            </a:r>
            <a:r>
              <a:rPr lang="es-ES" altLang="en-US" sz="2400" dirty="0">
                <a:ea typeface="ＭＳ Ｐゴシック" pitchFamily="34" charset="-128"/>
              </a:rPr>
              <a:t>segundo destino más popular para los </a:t>
            </a:r>
            <a:r>
              <a:rPr lang="es-ES" altLang="en-US" sz="2400" dirty="0" smtClean="0">
                <a:ea typeface="ＭＳ Ｐゴシック" pitchFamily="34" charset="-128"/>
              </a:rPr>
              <a:t>estudiantes internacionales </a:t>
            </a:r>
            <a:r>
              <a:rPr lang="es-ES" altLang="en-US" sz="2400" dirty="0">
                <a:ea typeface="ＭＳ Ｐゴシック" pitchFamily="34" charset="-128"/>
              </a:rPr>
              <a:t>- 12,6%</a:t>
            </a:r>
            <a:endParaRPr lang="en-GB" altLang="en-US" sz="240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4867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322" y="274639"/>
            <a:ext cx="8229600" cy="1143000"/>
          </a:xfrm>
        </p:spPr>
        <p:txBody>
          <a:bodyPr>
            <a:normAutofit/>
          </a:bodyPr>
          <a:lstStyle/>
          <a:p>
            <a:r>
              <a:rPr lang="es-MX" sz="2800" dirty="0" smtClean="0"/>
              <a:t>Excelencia en investigación</a:t>
            </a:r>
            <a:endParaRPr lang="es-MX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121" y="1119115"/>
            <a:ext cx="8387093" cy="1761821"/>
          </a:xfrm>
        </p:spPr>
        <p:txBody>
          <a:bodyPr>
            <a:noAutofit/>
          </a:bodyPr>
          <a:lstStyle/>
          <a:p>
            <a:pPr>
              <a:buSzPct val="100000"/>
            </a:pPr>
            <a:r>
              <a:rPr lang="es-ES" dirty="0" smtClean="0"/>
              <a:t>Es el </a:t>
            </a:r>
            <a:r>
              <a:rPr lang="es-ES" dirty="0"/>
              <a:t>segundo </a:t>
            </a:r>
            <a:r>
              <a:rPr lang="es-ES" dirty="0" smtClean="0"/>
              <a:t>país del </a:t>
            </a:r>
            <a:r>
              <a:rPr lang="es-ES" dirty="0"/>
              <a:t>mundo para la </a:t>
            </a:r>
            <a:r>
              <a:rPr lang="es-ES" dirty="0" smtClean="0"/>
              <a:t>investigación universitaria</a:t>
            </a:r>
          </a:p>
          <a:p>
            <a:pPr>
              <a:buSzPct val="100000"/>
            </a:pPr>
            <a:r>
              <a:rPr lang="es-ES" dirty="0" smtClean="0"/>
              <a:t>Con </a:t>
            </a:r>
            <a:r>
              <a:rPr lang="es-ES" dirty="0"/>
              <a:t>un 1% de la </a:t>
            </a:r>
            <a:r>
              <a:rPr lang="es-ES" dirty="0" smtClean="0"/>
              <a:t>población, </a:t>
            </a:r>
            <a:r>
              <a:rPr lang="es-ES" dirty="0"/>
              <a:t>el Reino Unido produce el 15,9% de los artículos más </a:t>
            </a:r>
            <a:r>
              <a:rPr lang="es-ES" dirty="0" smtClean="0"/>
              <a:t>citados</a:t>
            </a:r>
          </a:p>
          <a:p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049D63-565D-48E4-9173-0B172111DC54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32"/>
          <a:stretch/>
        </p:blipFill>
        <p:spPr bwMode="auto">
          <a:xfrm>
            <a:off x="1483797" y="2519916"/>
            <a:ext cx="5962650" cy="360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0514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99" y="360000"/>
            <a:ext cx="8424000" cy="963126"/>
          </a:xfrm>
        </p:spPr>
        <p:txBody>
          <a:bodyPr>
            <a:normAutofit/>
          </a:bodyPr>
          <a:lstStyle/>
          <a:p>
            <a:r>
              <a:rPr lang="es-MX" sz="2800" dirty="0"/>
              <a:t>El sistema </a:t>
            </a:r>
            <a:r>
              <a:rPr lang="es-MX" sz="2800" dirty="0" smtClean="0"/>
              <a:t>de educación superior en </a:t>
            </a:r>
            <a:r>
              <a:rPr lang="es-MX" sz="2800" dirty="0"/>
              <a:t>números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049D63-565D-48E4-9173-0B172111DC54}" type="slidenum">
              <a:rPr lang="en-GB" smtClean="0"/>
              <a:pPr/>
              <a:t>5</a:t>
            </a:fld>
            <a:endParaRPr lang="en-GB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2002317"/>
              </p:ext>
            </p:extLst>
          </p:nvPr>
        </p:nvGraphicFramePr>
        <p:xfrm>
          <a:off x="4163198" y="1044986"/>
          <a:ext cx="5895201" cy="4968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09039330"/>
              </p:ext>
            </p:extLst>
          </p:nvPr>
        </p:nvGraphicFramePr>
        <p:xfrm>
          <a:off x="323528" y="105921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148867196"/>
              </p:ext>
            </p:extLst>
          </p:nvPr>
        </p:nvGraphicFramePr>
        <p:xfrm>
          <a:off x="33782" y="3586817"/>
          <a:ext cx="4417117" cy="2758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9" name="Straight Arrow Connector 8"/>
          <p:cNvCxnSpPr/>
          <p:nvPr/>
        </p:nvCxnSpPr>
        <p:spPr bwMode="auto">
          <a:xfrm flipH="1" flipV="1">
            <a:off x="3108819" y="2211989"/>
            <a:ext cx="1526751" cy="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3029921" y="4108862"/>
            <a:ext cx="1865607" cy="24616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6016924" y="5792762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>
                <a:solidFill>
                  <a:srgbClr val="000000"/>
                </a:solidFill>
              </a:rPr>
              <a:t>Fuente: </a:t>
            </a:r>
            <a:r>
              <a:rPr lang="en-GB" sz="1400" dirty="0">
                <a:solidFill>
                  <a:srgbClr val="000000"/>
                </a:solidFill>
              </a:rPr>
              <a:t>HESA</a:t>
            </a:r>
          </a:p>
        </p:txBody>
      </p:sp>
      <p:grpSp>
        <p:nvGrpSpPr>
          <p:cNvPr id="12" name="Group 11"/>
          <p:cNvGrpSpPr/>
          <p:nvPr/>
        </p:nvGrpSpPr>
        <p:grpSpPr>
          <a:xfrm rot="5400000">
            <a:off x="1666376" y="2787768"/>
            <a:ext cx="373063" cy="1234485"/>
            <a:chOff x="5508104" y="4581128"/>
            <a:chExt cx="288107" cy="280162"/>
          </a:xfrm>
        </p:grpSpPr>
        <p:cxnSp>
          <p:nvCxnSpPr>
            <p:cNvPr id="13" name="Straight Connector 12"/>
            <p:cNvCxnSpPr/>
            <p:nvPr/>
          </p:nvCxnSpPr>
          <p:spPr bwMode="auto">
            <a:xfrm>
              <a:off x="5508104" y="4581128"/>
              <a:ext cx="288032" cy="14401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 flipV="1">
              <a:off x="5508104" y="4725658"/>
              <a:ext cx="288107" cy="1356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" name="TextBox 2"/>
          <p:cNvSpPr txBox="1"/>
          <p:nvPr/>
        </p:nvSpPr>
        <p:spPr>
          <a:xfrm>
            <a:off x="5606160" y="4861595"/>
            <a:ext cx="94027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600" b="1" dirty="0" smtClean="0"/>
              <a:t>Grado</a:t>
            </a:r>
            <a:endParaRPr lang="en-GB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703095" y="4842679"/>
            <a:ext cx="112373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600" b="1" dirty="0" smtClean="0"/>
              <a:t>Posgrado</a:t>
            </a:r>
            <a:endParaRPr lang="en-GB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424760" y="5674978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rgbClr val="000000"/>
                </a:solidFill>
              </a:rPr>
              <a:t>14%</a:t>
            </a:r>
          </a:p>
        </p:txBody>
      </p:sp>
      <p:grpSp>
        <p:nvGrpSpPr>
          <p:cNvPr id="16" name="Group 15"/>
          <p:cNvGrpSpPr/>
          <p:nvPr/>
        </p:nvGrpSpPr>
        <p:grpSpPr>
          <a:xfrm rot="5400000">
            <a:off x="3495877" y="5088828"/>
            <a:ext cx="237059" cy="924586"/>
            <a:chOff x="5508104" y="4581128"/>
            <a:chExt cx="288107" cy="280162"/>
          </a:xfrm>
          <a:noFill/>
        </p:grpSpPr>
        <p:cxnSp>
          <p:nvCxnSpPr>
            <p:cNvPr id="17" name="Straight Connector 16"/>
            <p:cNvCxnSpPr/>
            <p:nvPr/>
          </p:nvCxnSpPr>
          <p:spPr bwMode="auto">
            <a:xfrm>
              <a:off x="5508104" y="4581128"/>
              <a:ext cx="288032" cy="144016"/>
            </a:xfrm>
            <a:prstGeom prst="lin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flipV="1">
              <a:off x="5508104" y="4725658"/>
              <a:ext cx="288107" cy="135632"/>
            </a:xfrm>
            <a:prstGeom prst="lin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3" name="TextBox 22"/>
          <p:cNvSpPr txBox="1"/>
          <p:nvPr/>
        </p:nvSpPr>
        <p:spPr>
          <a:xfrm>
            <a:off x="3005138" y="5186141"/>
            <a:ext cx="247650" cy="246221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s-MX" sz="1600" b="1" dirty="0" smtClean="0"/>
              <a:t>RU</a:t>
            </a:r>
            <a:endParaRPr lang="en-GB" sz="16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035890" y="5174032"/>
            <a:ext cx="588829" cy="253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sz="1050" b="1" dirty="0" smtClean="0"/>
              <a:t>OTROS</a:t>
            </a:r>
            <a:endParaRPr lang="en-GB" sz="105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3369893" y="5186141"/>
            <a:ext cx="485350" cy="246221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s-MX" sz="1600" b="1" dirty="0" smtClean="0"/>
              <a:t>UE</a:t>
            </a:r>
            <a:endParaRPr lang="en-GB" sz="16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4026577" y="5174032"/>
            <a:ext cx="598142" cy="246221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s-MX" sz="1600" b="1" dirty="0" smtClean="0"/>
              <a:t>Otros</a:t>
            </a:r>
            <a:endParaRPr lang="en-GB" sz="16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1111840" y="3003036"/>
            <a:ext cx="247650" cy="246221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s-MX" sz="1600" b="1" dirty="0" smtClean="0"/>
              <a:t>RU</a:t>
            </a:r>
            <a:endParaRPr lang="en-GB" sz="16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1540095" y="3003036"/>
            <a:ext cx="485350" cy="246221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s-MX" sz="1600" b="1" dirty="0" smtClean="0"/>
              <a:t>UE</a:t>
            </a:r>
            <a:endParaRPr lang="en-GB" sz="16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2298379" y="2996686"/>
            <a:ext cx="485350" cy="246221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s-MX" sz="1600" b="1" dirty="0" smtClean="0"/>
              <a:t>Otros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xmlns="" val="351957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339"/>
            <a:ext cx="8229600" cy="1143000"/>
          </a:xfrm>
        </p:spPr>
        <p:txBody>
          <a:bodyPr>
            <a:normAutofit/>
          </a:bodyPr>
          <a:lstStyle/>
          <a:p>
            <a:r>
              <a:rPr lang="es-MX" sz="2800" dirty="0"/>
              <a:t>Diferencias entre sistemas</a:t>
            </a:r>
            <a:endParaRPr lang="en-GB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049D63-565D-48E4-9173-0B172111DC54}" type="slidenum">
              <a:rPr lang="en-GB" smtClean="0"/>
              <a:pPr/>
              <a:t>6</a:t>
            </a:fld>
            <a:endParaRPr lang="en-GB" dirty="0"/>
          </a:p>
        </p:txBody>
      </p:sp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xmlns="" val="4225522900"/>
              </p:ext>
            </p:extLst>
          </p:nvPr>
        </p:nvGraphicFramePr>
        <p:xfrm>
          <a:off x="1382579" y="1950589"/>
          <a:ext cx="3135811" cy="3947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4524254" y="1012171"/>
            <a:ext cx="2286001" cy="52322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</a:rPr>
              <a:t>Escocia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49677" y="1012171"/>
            <a:ext cx="2401616" cy="58477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 smtClean="0">
                <a:solidFill>
                  <a:schemeClr val="bg1"/>
                </a:solidFill>
              </a:rPr>
              <a:t>Gales, Inglaterra e Irlanda del Norte</a:t>
            </a:r>
            <a:endParaRPr lang="en-GB" sz="1600" b="1" dirty="0">
              <a:solidFill>
                <a:schemeClr val="bg1"/>
              </a:solidFill>
            </a:endParaRPr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xmlns="" val="2685165967"/>
              </p:ext>
            </p:extLst>
          </p:nvPr>
        </p:nvGraphicFramePr>
        <p:xfrm>
          <a:off x="4080986" y="1985697"/>
          <a:ext cx="3172536" cy="3947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41194" y="2729551"/>
            <a:ext cx="162408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 smtClean="0"/>
              <a:t>FHEQ</a:t>
            </a:r>
            <a:endParaRPr lang="en-GB" b="1" dirty="0"/>
          </a:p>
          <a:p>
            <a:pPr algn="ctr"/>
            <a:r>
              <a:rPr lang="es-ES" sz="1600" dirty="0"/>
              <a:t>Marco para las </a:t>
            </a:r>
            <a:r>
              <a:rPr lang="es-ES" sz="1600" dirty="0" smtClean="0"/>
              <a:t>cualificaciones </a:t>
            </a:r>
            <a:r>
              <a:rPr lang="es-ES" sz="1600" dirty="0"/>
              <a:t>de educación </a:t>
            </a:r>
            <a:r>
              <a:rPr lang="es-ES" sz="1600" dirty="0" smtClean="0"/>
              <a:t>superior</a:t>
            </a:r>
            <a:endParaRPr lang="es-E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6933061" y="2035787"/>
            <a:ext cx="211540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/>
              <a:t>FQHEIS</a:t>
            </a:r>
          </a:p>
          <a:p>
            <a:pPr algn="ctr"/>
            <a:r>
              <a:rPr lang="es-ES" sz="1600" dirty="0"/>
              <a:t>Marco </a:t>
            </a:r>
            <a:r>
              <a:rPr lang="es-ES" sz="1600" dirty="0" smtClean="0"/>
              <a:t>escocés </a:t>
            </a:r>
            <a:r>
              <a:rPr lang="es-ES" sz="1600" dirty="0"/>
              <a:t>de créditos y cualificaciones </a:t>
            </a:r>
            <a:r>
              <a:rPr lang="es-ES" sz="1600" dirty="0" smtClean="0"/>
              <a:t> </a:t>
            </a:r>
            <a:r>
              <a:rPr lang="es-ES" sz="1600" dirty="0"/>
              <a:t>/ marco de cualificaciones de instituciones de educación superior en Escocia</a:t>
            </a:r>
          </a:p>
        </p:txBody>
      </p:sp>
    </p:spTree>
    <p:extLst>
      <p:ext uri="{BB962C8B-B14F-4D97-AF65-F5344CB8AC3E}">
        <p14:creationId xmlns:p14="http://schemas.microsoft.com/office/powerpoint/2010/main" xmlns="" val="194846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¿QUÉ ES UN CRÉDITO?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0138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99" y="360000"/>
            <a:ext cx="8424000" cy="571608"/>
          </a:xfrm>
        </p:spPr>
        <p:txBody>
          <a:bodyPr>
            <a:normAutofit/>
          </a:bodyPr>
          <a:lstStyle/>
          <a:p>
            <a:r>
              <a:rPr lang="es-MX" sz="2800" dirty="0" smtClean="0"/>
              <a:t>¿Qué </a:t>
            </a:r>
            <a:r>
              <a:rPr lang="es-MX" sz="2800" dirty="0"/>
              <a:t>es un </a:t>
            </a:r>
            <a:r>
              <a:rPr lang="es-MX" sz="2800" dirty="0" smtClean="0"/>
              <a:t>crédito</a:t>
            </a:r>
            <a:r>
              <a:rPr lang="es-MX" sz="2800" dirty="0"/>
              <a:t>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374" y="1137376"/>
            <a:ext cx="8208000" cy="45720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ES" sz="2400" dirty="0" smtClean="0"/>
              <a:t>Es una forma de </a:t>
            </a:r>
            <a:r>
              <a:rPr lang="es-ES" sz="2400" dirty="0"/>
              <a:t>cuantificar y reconocer el </a:t>
            </a:r>
            <a:r>
              <a:rPr lang="es-ES" sz="2400" dirty="0" smtClean="0"/>
              <a:t>aprendizaje, sin importar cuándo </a:t>
            </a:r>
            <a:r>
              <a:rPr lang="es-ES" sz="2400" dirty="0"/>
              <a:t>y </a:t>
            </a:r>
            <a:r>
              <a:rPr lang="es-ES" sz="2400" dirty="0" smtClean="0"/>
              <a:t>dónde </a:t>
            </a:r>
            <a:r>
              <a:rPr lang="es-ES" sz="2400" dirty="0"/>
              <a:t>se </a:t>
            </a:r>
            <a:r>
              <a:rPr lang="es-ES" sz="2400" dirty="0" smtClean="0"/>
              <a:t>consigue</a:t>
            </a:r>
            <a:endParaRPr lang="en-US" sz="2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049D63-565D-48E4-9173-0B172111DC54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6933" y="2251880"/>
            <a:ext cx="6798889" cy="366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5158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99" y="360000"/>
            <a:ext cx="8424000" cy="566479"/>
          </a:xfrm>
        </p:spPr>
        <p:txBody>
          <a:bodyPr>
            <a:normAutofit/>
          </a:bodyPr>
          <a:lstStyle/>
          <a:p>
            <a:r>
              <a:rPr lang="es-MX" sz="2800" dirty="0" smtClean="0"/>
              <a:t>Sistemas </a:t>
            </a:r>
            <a:r>
              <a:rPr lang="es-MX" sz="2800" dirty="0"/>
              <a:t>de </a:t>
            </a:r>
            <a:r>
              <a:rPr lang="es-MX" sz="2800" dirty="0" smtClean="0"/>
              <a:t>créditos</a:t>
            </a:r>
            <a:endParaRPr lang="es-MX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049D63-565D-48E4-9173-0B172111DC54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27000" y="1371600"/>
            <a:ext cx="8861425" cy="5330825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s-MX" sz="2400" b="1" dirty="0">
                <a:solidFill>
                  <a:srgbClr val="50185F"/>
                </a:solidFill>
                <a:ea typeface="+mj-ea"/>
              </a:rPr>
              <a:t>Europa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s-MX" sz="2000" dirty="0" smtClean="0"/>
              <a:t>Sistema de transferencia y acumulación de créditos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s-MX" sz="2000" b="1" dirty="0" smtClean="0">
                <a:solidFill>
                  <a:schemeClr val="tx1"/>
                </a:solidFill>
              </a:rPr>
              <a:t>(ECTS)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s-MX" sz="2000" dirty="0" smtClean="0">
              <a:solidFill>
                <a:schemeClr val="tx1"/>
              </a:solidFill>
            </a:endParaRPr>
          </a:p>
          <a:p>
            <a:pPr marL="285750" lvl="1" algn="ctr">
              <a:lnSpc>
                <a:spcPct val="150000"/>
              </a:lnSpc>
              <a:buSzPct val="60000"/>
              <a:buFont typeface="Arial"/>
              <a:buChar char="•"/>
            </a:pPr>
            <a:r>
              <a:rPr lang="es-MX" sz="2400" b="1" dirty="0">
                <a:solidFill>
                  <a:srgbClr val="50185F"/>
                </a:solidFill>
                <a:ea typeface="+mj-ea"/>
              </a:rPr>
              <a:t>Reino Unido</a:t>
            </a:r>
          </a:p>
          <a:p>
            <a:pPr marL="0" lvl="1" indent="0" algn="ctr">
              <a:lnSpc>
                <a:spcPct val="150000"/>
              </a:lnSpc>
              <a:buNone/>
            </a:pPr>
            <a:r>
              <a:rPr lang="es-MX" sz="2000" dirty="0"/>
              <a:t>Sistema de transferencia y acumulación de créditos</a:t>
            </a:r>
          </a:p>
          <a:p>
            <a:pPr marL="0" lvl="1" indent="0" algn="ctr">
              <a:lnSpc>
                <a:spcPct val="150000"/>
              </a:lnSpc>
              <a:buNone/>
            </a:pPr>
            <a:r>
              <a:rPr lang="es-MX" sz="2000" b="1" dirty="0" smtClean="0"/>
              <a:t>CATS (+SCOTCATS)</a:t>
            </a:r>
          </a:p>
          <a:p>
            <a:pPr marL="0" lvl="1" indent="0" algn="ctr">
              <a:lnSpc>
                <a:spcPct val="150000"/>
              </a:lnSpc>
              <a:buNone/>
            </a:pPr>
            <a:r>
              <a:rPr lang="es-MX" sz="2000" dirty="0" smtClean="0"/>
              <a:t>1 CAT = 10 horas de aprendizaje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525530" y="2495398"/>
            <a:ext cx="2467236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1 ECTS </a:t>
            </a:r>
            <a:r>
              <a:rPr lang="en-GB" dirty="0"/>
              <a:t>≈ </a:t>
            </a:r>
            <a:r>
              <a:rPr lang="en-GB" dirty="0" smtClean="0"/>
              <a:t>20-25 </a:t>
            </a:r>
          </a:p>
          <a:p>
            <a:pPr algn="ctr"/>
            <a:r>
              <a:rPr lang="en-GB" dirty="0" err="1" smtClean="0"/>
              <a:t>horas</a:t>
            </a:r>
            <a:r>
              <a:rPr lang="en-GB" dirty="0" smtClean="0"/>
              <a:t> de </a:t>
            </a:r>
            <a:r>
              <a:rPr lang="en-GB" dirty="0" err="1" smtClean="0"/>
              <a:t>aprendizaje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525530" y="5264375"/>
            <a:ext cx="247437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1 ECTS </a:t>
            </a:r>
            <a:r>
              <a:rPr lang="en-GB" dirty="0"/>
              <a:t>≈ </a:t>
            </a:r>
            <a:r>
              <a:rPr lang="en-GB" dirty="0" smtClean="0"/>
              <a:t>2 CATS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38072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10406</TotalTime>
  <Words>1079</Words>
  <Application>Microsoft Office PowerPoint</Application>
  <PresentationFormat>Presentación en pantalla (4:3)</PresentationFormat>
  <Paragraphs>215</Paragraphs>
  <Slides>18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19" baseType="lpstr">
      <vt:lpstr>Office Theme</vt:lpstr>
      <vt:lpstr>SISTEMAS DE EDUCACIÓN SUPERIOR EN EL REINO UNIDO</vt:lpstr>
      <vt:lpstr>¿Por qué estudiar en el Reino Unido?</vt:lpstr>
      <vt:lpstr>Internacionalización en números</vt:lpstr>
      <vt:lpstr>Excelencia en investigación</vt:lpstr>
      <vt:lpstr>El sistema de educación superior en números</vt:lpstr>
      <vt:lpstr>Diferencias entre sistemas</vt:lpstr>
      <vt:lpstr>¿QUÉ ES UN CRÉDITO?</vt:lpstr>
      <vt:lpstr>¿Qué es un crédito?</vt:lpstr>
      <vt:lpstr>Sistemas de créditos</vt:lpstr>
      <vt:lpstr>Diapositiva 10</vt:lpstr>
      <vt:lpstr>EL PROCESO DE POSTULACIÓN</vt:lpstr>
      <vt:lpstr>Cómo postularse</vt:lpstr>
      <vt:lpstr>Pasos a seguir</vt:lpstr>
      <vt:lpstr>¿QUÉ ES UCAS?</vt:lpstr>
      <vt:lpstr>Diapositiva 15</vt:lpstr>
      <vt:lpstr>Requisito de nivel de inglés</vt:lpstr>
      <vt:lpstr>Programas de becas</vt:lpstr>
      <vt:lpstr>Diapositiva 18</vt:lpstr>
    </vt:vector>
  </TitlesOfParts>
  <Company>British Council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 Bains</dc:creator>
  <cp:lastModifiedBy>internacionales</cp:lastModifiedBy>
  <cp:revision>59</cp:revision>
  <dcterms:created xsi:type="dcterms:W3CDTF">2016-11-30T15:45:45Z</dcterms:created>
  <dcterms:modified xsi:type="dcterms:W3CDTF">2017-05-09T16:59:53Z</dcterms:modified>
</cp:coreProperties>
</file>